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12"/>
  </p:notesMasterIdLst>
  <p:sldIdLst>
    <p:sldId id="257" r:id="rId3"/>
    <p:sldId id="260" r:id="rId4"/>
    <p:sldId id="261" r:id="rId5"/>
    <p:sldId id="262" r:id="rId6"/>
    <p:sldId id="263" r:id="rId7"/>
    <p:sldId id="264" r:id="rId8"/>
    <p:sldId id="265" r:id="rId9"/>
    <p:sldId id="266" r:id="rId10"/>
    <p:sldId id="267"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Dosis" panose="020B0604020202020204" charset="0"/>
      <p:regular r:id="rId17"/>
      <p:bold r:id="rId18"/>
    </p:embeddedFont>
    <p:embeddedFont>
      <p:font typeface="Roboto Thin" panose="020B0604020202020204" charset="0"/>
      <p:regular r:id="rId19"/>
      <p:bold r:id="rId20"/>
      <p:italic r:id="rId21"/>
      <p:boldItalic r:id="rId22"/>
    </p:embeddedFont>
    <p:embeddedFont>
      <p:font typeface="Roboto" panose="020B0604020202020204" charset="0"/>
      <p:regular r:id="rId23"/>
      <p:bold r:id="rId24"/>
      <p:italic r:id="rId25"/>
      <p:boldItalic r:id="rId26"/>
    </p:embeddedFont>
    <p:embeddedFont>
      <p:font typeface="Roboto Black" panose="020B0604020202020204" charset="0"/>
      <p:bold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03A296-08D4-48DD-8B52-CE35AF2A3087}" type="doc">
      <dgm:prSet loTypeId="urn:microsoft.com/office/officeart/2005/8/layout/hList1" loCatId="list" qsTypeId="urn:microsoft.com/office/officeart/2005/8/quickstyle/simple2" qsCatId="simple" csTypeId="urn:microsoft.com/office/officeart/2005/8/colors/accent3_2" csCatId="accent3" phldr="1"/>
      <dgm:spPr/>
      <dgm:t>
        <a:bodyPr/>
        <a:lstStyle/>
        <a:p>
          <a:endParaRPr lang="en-US"/>
        </a:p>
      </dgm:t>
    </dgm:pt>
    <dgm:pt modelId="{F158560E-FA79-489C-B5D6-391999BADEA5}">
      <dgm:prSet/>
      <dgm:spPr/>
      <dgm:t>
        <a:bodyPr/>
        <a:lstStyle/>
        <a:p>
          <a:r>
            <a:rPr lang="en-US" b="0" i="0"/>
            <a:t>user_id</a:t>
          </a:r>
          <a:endParaRPr lang="en-US"/>
        </a:p>
      </dgm:t>
    </dgm:pt>
    <dgm:pt modelId="{8A03DC4D-F116-4875-AF28-E7DC577B5C80}" type="parTrans" cxnId="{858E067A-ACF0-4DF0-BE58-183F65036D08}">
      <dgm:prSet/>
      <dgm:spPr/>
      <dgm:t>
        <a:bodyPr/>
        <a:lstStyle/>
        <a:p>
          <a:endParaRPr lang="en-US"/>
        </a:p>
      </dgm:t>
    </dgm:pt>
    <dgm:pt modelId="{0995343F-20EC-40E4-9703-CC64E1BE3203}" type="sibTrans" cxnId="{858E067A-ACF0-4DF0-BE58-183F65036D08}">
      <dgm:prSet/>
      <dgm:spPr/>
      <dgm:t>
        <a:bodyPr/>
        <a:lstStyle/>
        <a:p>
          <a:endParaRPr lang="en-US"/>
        </a:p>
      </dgm:t>
    </dgm:pt>
    <dgm:pt modelId="{F955C3F8-8CA9-4A21-B588-81C7822CCFBA}">
      <dgm:prSet/>
      <dgm:spPr/>
      <dgm:t>
        <a:bodyPr/>
        <a:lstStyle/>
        <a:p>
          <a:r>
            <a:rPr lang="en-US" b="0" i="0"/>
            <a:t>style</a:t>
          </a:r>
          <a:endParaRPr lang="en-US"/>
        </a:p>
      </dgm:t>
    </dgm:pt>
    <dgm:pt modelId="{517AA255-191C-463C-A8DA-796961CF0C4C}" type="parTrans" cxnId="{923F22F7-1260-4795-B28D-AAE59EB20A4B}">
      <dgm:prSet/>
      <dgm:spPr/>
      <dgm:t>
        <a:bodyPr/>
        <a:lstStyle/>
        <a:p>
          <a:endParaRPr lang="en-US"/>
        </a:p>
      </dgm:t>
    </dgm:pt>
    <dgm:pt modelId="{65313FBA-B046-4D01-B938-26995BC6B3A8}" type="sibTrans" cxnId="{923F22F7-1260-4795-B28D-AAE59EB20A4B}">
      <dgm:prSet/>
      <dgm:spPr/>
      <dgm:t>
        <a:bodyPr/>
        <a:lstStyle/>
        <a:p>
          <a:endParaRPr lang="en-US"/>
        </a:p>
      </dgm:t>
    </dgm:pt>
    <dgm:pt modelId="{D6031F75-DB13-4154-9991-C6C7F1D39B20}">
      <dgm:prSet/>
      <dgm:spPr/>
      <dgm:t>
        <a:bodyPr/>
        <a:lstStyle/>
        <a:p>
          <a:r>
            <a:rPr lang="en-US" b="0" i="0"/>
            <a:t>fit</a:t>
          </a:r>
          <a:endParaRPr lang="en-US"/>
        </a:p>
      </dgm:t>
    </dgm:pt>
    <dgm:pt modelId="{21E29297-65D9-49BB-B6BB-3833EDE7BB18}" type="parTrans" cxnId="{9B561AB8-70B6-444B-A8A2-D3A6C26F2DC0}">
      <dgm:prSet/>
      <dgm:spPr/>
      <dgm:t>
        <a:bodyPr/>
        <a:lstStyle/>
        <a:p>
          <a:endParaRPr lang="en-US"/>
        </a:p>
      </dgm:t>
    </dgm:pt>
    <dgm:pt modelId="{854D9483-033C-45C1-86E9-A7EE7A165585}" type="sibTrans" cxnId="{9B561AB8-70B6-444B-A8A2-D3A6C26F2DC0}">
      <dgm:prSet/>
      <dgm:spPr/>
      <dgm:t>
        <a:bodyPr/>
        <a:lstStyle/>
        <a:p>
          <a:endParaRPr lang="en-US"/>
        </a:p>
      </dgm:t>
    </dgm:pt>
    <dgm:pt modelId="{F2CC88A9-8AC7-487B-9F9C-65C4B90879A0}">
      <dgm:prSet/>
      <dgm:spPr/>
      <dgm:t>
        <a:bodyPr/>
        <a:lstStyle/>
        <a:p>
          <a:r>
            <a:rPr lang="en-US" b="0" i="0"/>
            <a:t>shape</a:t>
          </a:r>
          <a:endParaRPr lang="en-US"/>
        </a:p>
      </dgm:t>
    </dgm:pt>
    <dgm:pt modelId="{68899C8C-F43F-4F72-90C5-74E3EBBFF1F8}" type="parTrans" cxnId="{6713EB90-C115-4AFE-AC28-48FC41523A60}">
      <dgm:prSet/>
      <dgm:spPr/>
      <dgm:t>
        <a:bodyPr/>
        <a:lstStyle/>
        <a:p>
          <a:endParaRPr lang="en-US"/>
        </a:p>
      </dgm:t>
    </dgm:pt>
    <dgm:pt modelId="{8D2210CE-DDB6-4F29-B802-0F3E536DCE94}" type="sibTrans" cxnId="{6713EB90-C115-4AFE-AC28-48FC41523A60}">
      <dgm:prSet/>
      <dgm:spPr/>
      <dgm:t>
        <a:bodyPr/>
        <a:lstStyle/>
        <a:p>
          <a:endParaRPr lang="en-US"/>
        </a:p>
      </dgm:t>
    </dgm:pt>
    <dgm:pt modelId="{AA868DCF-97F2-43D0-9B1D-D852B88DC7B8}">
      <dgm:prSet/>
      <dgm:spPr/>
      <dgm:t>
        <a:bodyPr/>
        <a:lstStyle/>
        <a:p>
          <a:r>
            <a:rPr lang="en-US" b="0" i="0"/>
            <a:t>color</a:t>
          </a:r>
          <a:endParaRPr lang="en-US"/>
        </a:p>
      </dgm:t>
    </dgm:pt>
    <dgm:pt modelId="{7EABDF55-C98B-478A-94C0-70DD3C1ACAEA}" type="parTrans" cxnId="{3611C80E-D6FB-46BA-A218-2BE185A70468}">
      <dgm:prSet/>
      <dgm:spPr/>
      <dgm:t>
        <a:bodyPr/>
        <a:lstStyle/>
        <a:p>
          <a:endParaRPr lang="en-US"/>
        </a:p>
      </dgm:t>
    </dgm:pt>
    <dgm:pt modelId="{88244C49-AA98-4AE1-BC4F-12FB6AEBCB24}" type="sibTrans" cxnId="{3611C80E-D6FB-46BA-A218-2BE185A70468}">
      <dgm:prSet/>
      <dgm:spPr/>
      <dgm:t>
        <a:bodyPr/>
        <a:lstStyle/>
        <a:p>
          <a:endParaRPr lang="en-US"/>
        </a:p>
      </dgm:t>
    </dgm:pt>
    <dgm:pt modelId="{F96E97BB-9353-434E-AFA2-ADBCDCF29CD6}">
      <dgm:prSet/>
      <dgm:spPr/>
      <dgm:t>
        <a:bodyPr/>
        <a:lstStyle/>
        <a:p>
          <a:r>
            <a:rPr lang="en-US" b="0" i="0"/>
            <a:t>home_try_on</a:t>
          </a:r>
          <a:endParaRPr lang="en-US"/>
        </a:p>
      </dgm:t>
    </dgm:pt>
    <dgm:pt modelId="{7035A87C-7271-4DFA-BF95-695E30E9CC4A}" type="parTrans" cxnId="{028166ED-1A1C-46A5-AE5B-E20512B0A6AD}">
      <dgm:prSet/>
      <dgm:spPr/>
      <dgm:t>
        <a:bodyPr/>
        <a:lstStyle/>
        <a:p>
          <a:endParaRPr lang="en-US"/>
        </a:p>
      </dgm:t>
    </dgm:pt>
    <dgm:pt modelId="{5FA58F50-2343-44A5-ADB7-21A2986CC3F0}" type="sibTrans" cxnId="{028166ED-1A1C-46A5-AE5B-E20512B0A6AD}">
      <dgm:prSet/>
      <dgm:spPr/>
      <dgm:t>
        <a:bodyPr/>
        <a:lstStyle/>
        <a:p>
          <a:endParaRPr lang="en-US"/>
        </a:p>
      </dgm:t>
    </dgm:pt>
    <dgm:pt modelId="{AC46C936-A0C3-47E3-9BB9-7E637FE9273D}">
      <dgm:prSet/>
      <dgm:spPr/>
      <dgm:t>
        <a:bodyPr/>
        <a:lstStyle/>
        <a:p>
          <a:r>
            <a:rPr lang="en-US" b="0" i="0"/>
            <a:t>user_id</a:t>
          </a:r>
          <a:endParaRPr lang="en-US"/>
        </a:p>
      </dgm:t>
    </dgm:pt>
    <dgm:pt modelId="{AF1F9581-4522-4F07-B9C1-2ED212872F96}" type="parTrans" cxnId="{46662518-260F-44A7-A4A0-D9C2505420B9}">
      <dgm:prSet/>
      <dgm:spPr/>
      <dgm:t>
        <a:bodyPr/>
        <a:lstStyle/>
        <a:p>
          <a:endParaRPr lang="en-US"/>
        </a:p>
      </dgm:t>
    </dgm:pt>
    <dgm:pt modelId="{843F9358-B8C3-4711-9FEA-6A875C3D2D41}" type="sibTrans" cxnId="{46662518-260F-44A7-A4A0-D9C2505420B9}">
      <dgm:prSet/>
      <dgm:spPr/>
      <dgm:t>
        <a:bodyPr/>
        <a:lstStyle/>
        <a:p>
          <a:endParaRPr lang="en-US"/>
        </a:p>
      </dgm:t>
    </dgm:pt>
    <dgm:pt modelId="{02CB6018-2E2A-4AA6-9D38-FC82D7613EFD}">
      <dgm:prSet/>
      <dgm:spPr/>
      <dgm:t>
        <a:bodyPr/>
        <a:lstStyle/>
        <a:p>
          <a:r>
            <a:rPr lang="en-US" b="0" i="0"/>
            <a:t>number_of_pairs</a:t>
          </a:r>
          <a:endParaRPr lang="en-US"/>
        </a:p>
      </dgm:t>
    </dgm:pt>
    <dgm:pt modelId="{AA571A52-E019-4920-BD3B-5E21D1E9F256}" type="parTrans" cxnId="{08ADEF29-D850-4DCE-85D8-9286447DE280}">
      <dgm:prSet/>
      <dgm:spPr/>
      <dgm:t>
        <a:bodyPr/>
        <a:lstStyle/>
        <a:p>
          <a:endParaRPr lang="en-US"/>
        </a:p>
      </dgm:t>
    </dgm:pt>
    <dgm:pt modelId="{81E5EA76-A950-4031-86A9-349CD9FCE577}" type="sibTrans" cxnId="{08ADEF29-D850-4DCE-85D8-9286447DE280}">
      <dgm:prSet/>
      <dgm:spPr/>
      <dgm:t>
        <a:bodyPr/>
        <a:lstStyle/>
        <a:p>
          <a:endParaRPr lang="en-US"/>
        </a:p>
      </dgm:t>
    </dgm:pt>
    <dgm:pt modelId="{D59A3442-95BA-439B-9F08-5060F8FA71A7}">
      <dgm:prSet/>
      <dgm:spPr/>
      <dgm:t>
        <a:bodyPr/>
        <a:lstStyle/>
        <a:p>
          <a:r>
            <a:rPr lang="en-US" b="0" i="0" dirty="0"/>
            <a:t>address</a:t>
          </a:r>
          <a:endParaRPr lang="en-US" dirty="0"/>
        </a:p>
      </dgm:t>
    </dgm:pt>
    <dgm:pt modelId="{4A79E54B-97F1-4AD5-97B6-897553717CD7}" type="parTrans" cxnId="{21DE1D3E-AD0E-4A8C-A1FE-D243D2EFC03F}">
      <dgm:prSet/>
      <dgm:spPr/>
      <dgm:t>
        <a:bodyPr/>
        <a:lstStyle/>
        <a:p>
          <a:endParaRPr lang="en-US"/>
        </a:p>
      </dgm:t>
    </dgm:pt>
    <dgm:pt modelId="{397DC060-80DD-4FF4-A8C2-6BEE090068BA}" type="sibTrans" cxnId="{21DE1D3E-AD0E-4A8C-A1FE-D243D2EFC03F}">
      <dgm:prSet/>
      <dgm:spPr/>
      <dgm:t>
        <a:bodyPr/>
        <a:lstStyle/>
        <a:p>
          <a:endParaRPr lang="en-US"/>
        </a:p>
      </dgm:t>
    </dgm:pt>
    <dgm:pt modelId="{6D8F070E-7E56-4BE9-92DB-1A0E06784DBB}">
      <dgm:prSet/>
      <dgm:spPr/>
      <dgm:t>
        <a:bodyPr/>
        <a:lstStyle/>
        <a:p>
          <a:r>
            <a:rPr lang="en-US" b="0" i="0" dirty="0"/>
            <a:t>purchase</a:t>
          </a:r>
          <a:endParaRPr lang="en-US" dirty="0"/>
        </a:p>
      </dgm:t>
    </dgm:pt>
    <dgm:pt modelId="{5022A8B2-82AE-466B-896E-D6F5FBB64CF8}" type="parTrans" cxnId="{9EB30A60-0E3B-47EC-ACA7-E8A2CC835D9A}">
      <dgm:prSet/>
      <dgm:spPr/>
      <dgm:t>
        <a:bodyPr/>
        <a:lstStyle/>
        <a:p>
          <a:endParaRPr lang="en-US"/>
        </a:p>
      </dgm:t>
    </dgm:pt>
    <dgm:pt modelId="{1D0BC15F-D248-4369-A1AA-0D42A65A4910}" type="sibTrans" cxnId="{9EB30A60-0E3B-47EC-ACA7-E8A2CC835D9A}">
      <dgm:prSet/>
      <dgm:spPr/>
      <dgm:t>
        <a:bodyPr/>
        <a:lstStyle/>
        <a:p>
          <a:endParaRPr lang="en-US"/>
        </a:p>
      </dgm:t>
    </dgm:pt>
    <dgm:pt modelId="{4A3B6003-D74B-4088-A9EB-8D102072923F}">
      <dgm:prSet/>
      <dgm:spPr/>
      <dgm:t>
        <a:bodyPr/>
        <a:lstStyle/>
        <a:p>
          <a:r>
            <a:rPr lang="en-US" b="0" i="0"/>
            <a:t>user_id</a:t>
          </a:r>
          <a:endParaRPr lang="en-US"/>
        </a:p>
      </dgm:t>
    </dgm:pt>
    <dgm:pt modelId="{6E753A68-668A-4FE4-A79E-0AF8AB153731}" type="parTrans" cxnId="{C25F4E87-A8DD-40C3-BFF6-2EB449C634AA}">
      <dgm:prSet/>
      <dgm:spPr/>
      <dgm:t>
        <a:bodyPr/>
        <a:lstStyle/>
        <a:p>
          <a:endParaRPr lang="en-US"/>
        </a:p>
      </dgm:t>
    </dgm:pt>
    <dgm:pt modelId="{3F4B9E75-D285-4FF9-8023-5BCA767BF3DA}" type="sibTrans" cxnId="{C25F4E87-A8DD-40C3-BFF6-2EB449C634AA}">
      <dgm:prSet/>
      <dgm:spPr/>
      <dgm:t>
        <a:bodyPr/>
        <a:lstStyle/>
        <a:p>
          <a:endParaRPr lang="en-US"/>
        </a:p>
      </dgm:t>
    </dgm:pt>
    <dgm:pt modelId="{973CC3F1-9CE1-4F28-97F0-0BDFF084A665}">
      <dgm:prSet/>
      <dgm:spPr/>
      <dgm:t>
        <a:bodyPr/>
        <a:lstStyle/>
        <a:p>
          <a:r>
            <a:rPr lang="en-US" b="0" i="0" dirty="0" err="1"/>
            <a:t>product_id</a:t>
          </a:r>
          <a:endParaRPr lang="en-US" dirty="0"/>
        </a:p>
      </dgm:t>
    </dgm:pt>
    <dgm:pt modelId="{0A09AA58-E92F-48B2-A212-37D21F18C86B}" type="parTrans" cxnId="{6C99F969-D8E7-42A7-9326-BC85F6511FE4}">
      <dgm:prSet/>
      <dgm:spPr/>
      <dgm:t>
        <a:bodyPr/>
        <a:lstStyle/>
        <a:p>
          <a:endParaRPr lang="en-US"/>
        </a:p>
      </dgm:t>
    </dgm:pt>
    <dgm:pt modelId="{65CB841C-1676-4785-A46E-B60AD9C83559}" type="sibTrans" cxnId="{6C99F969-D8E7-42A7-9326-BC85F6511FE4}">
      <dgm:prSet/>
      <dgm:spPr/>
      <dgm:t>
        <a:bodyPr/>
        <a:lstStyle/>
        <a:p>
          <a:endParaRPr lang="en-US"/>
        </a:p>
      </dgm:t>
    </dgm:pt>
    <dgm:pt modelId="{C1E7E01A-2A6D-4F8C-BE95-80AED0CF957B}">
      <dgm:prSet/>
      <dgm:spPr/>
      <dgm:t>
        <a:bodyPr/>
        <a:lstStyle/>
        <a:p>
          <a:r>
            <a:rPr lang="en-US" b="0" i="0"/>
            <a:t>style</a:t>
          </a:r>
          <a:endParaRPr lang="en-US"/>
        </a:p>
      </dgm:t>
    </dgm:pt>
    <dgm:pt modelId="{F5BBBFF9-5515-4189-86E9-673A3D2EC3A2}" type="parTrans" cxnId="{9ECA22F8-5FC3-4252-A0EF-E8BD5475D20D}">
      <dgm:prSet/>
      <dgm:spPr/>
      <dgm:t>
        <a:bodyPr/>
        <a:lstStyle/>
        <a:p>
          <a:endParaRPr lang="en-US"/>
        </a:p>
      </dgm:t>
    </dgm:pt>
    <dgm:pt modelId="{903EB1F2-0838-41F3-B4D4-BF931956C392}" type="sibTrans" cxnId="{9ECA22F8-5FC3-4252-A0EF-E8BD5475D20D}">
      <dgm:prSet/>
      <dgm:spPr/>
      <dgm:t>
        <a:bodyPr/>
        <a:lstStyle/>
        <a:p>
          <a:endParaRPr lang="en-US"/>
        </a:p>
      </dgm:t>
    </dgm:pt>
    <dgm:pt modelId="{A6C565D2-7335-4E02-95E5-44709EB44244}">
      <dgm:prSet/>
      <dgm:spPr/>
      <dgm:t>
        <a:bodyPr/>
        <a:lstStyle/>
        <a:p>
          <a:r>
            <a:rPr lang="en-US" b="0" i="0" dirty="0" err="1"/>
            <a:t>model_name</a:t>
          </a:r>
          <a:endParaRPr lang="en-US" dirty="0"/>
        </a:p>
      </dgm:t>
    </dgm:pt>
    <dgm:pt modelId="{325A92F4-75A7-47AA-9F97-8A2E6E25D1D8}" type="parTrans" cxnId="{F2CD8CB4-0163-4D80-9EC5-68DDA49B9E30}">
      <dgm:prSet/>
      <dgm:spPr/>
      <dgm:t>
        <a:bodyPr/>
        <a:lstStyle/>
        <a:p>
          <a:endParaRPr lang="en-US"/>
        </a:p>
      </dgm:t>
    </dgm:pt>
    <dgm:pt modelId="{D701E0B7-D3B8-4668-8580-6B2CB326296C}" type="sibTrans" cxnId="{F2CD8CB4-0163-4D80-9EC5-68DDA49B9E30}">
      <dgm:prSet/>
      <dgm:spPr/>
      <dgm:t>
        <a:bodyPr/>
        <a:lstStyle/>
        <a:p>
          <a:endParaRPr lang="en-US"/>
        </a:p>
      </dgm:t>
    </dgm:pt>
    <dgm:pt modelId="{1568D2A2-3A45-4EE8-AA99-6C28368E9330}">
      <dgm:prSet/>
      <dgm:spPr/>
      <dgm:t>
        <a:bodyPr/>
        <a:lstStyle/>
        <a:p>
          <a:r>
            <a:rPr lang="en-US" b="0" i="0" dirty="0"/>
            <a:t>color</a:t>
          </a:r>
          <a:endParaRPr lang="en-US" dirty="0"/>
        </a:p>
      </dgm:t>
    </dgm:pt>
    <dgm:pt modelId="{69CFD58F-B9A3-4983-B17F-943882833D96}" type="parTrans" cxnId="{51E2CAEC-E963-41C0-8740-D64BF49818B6}">
      <dgm:prSet/>
      <dgm:spPr/>
      <dgm:t>
        <a:bodyPr/>
        <a:lstStyle/>
        <a:p>
          <a:endParaRPr lang="en-US"/>
        </a:p>
      </dgm:t>
    </dgm:pt>
    <dgm:pt modelId="{0DB03E98-427B-4AC0-B693-841A54B216D0}" type="sibTrans" cxnId="{51E2CAEC-E963-41C0-8740-D64BF49818B6}">
      <dgm:prSet/>
      <dgm:spPr/>
      <dgm:t>
        <a:bodyPr/>
        <a:lstStyle/>
        <a:p>
          <a:endParaRPr lang="en-US"/>
        </a:p>
      </dgm:t>
    </dgm:pt>
    <dgm:pt modelId="{950139C4-FAC1-474E-86AE-2FDCE2D41041}">
      <dgm:prSet/>
      <dgm:spPr/>
      <dgm:t>
        <a:bodyPr/>
        <a:lstStyle/>
        <a:p>
          <a:r>
            <a:rPr lang="en-US" b="0" i="0"/>
            <a:t>price</a:t>
          </a:r>
          <a:endParaRPr lang="en-US"/>
        </a:p>
      </dgm:t>
    </dgm:pt>
    <dgm:pt modelId="{C494EF4F-8241-40D0-AD12-2EC1E8A1E043}" type="parTrans" cxnId="{83F3B489-C106-46F4-9EB9-F7FF0B605A63}">
      <dgm:prSet/>
      <dgm:spPr/>
      <dgm:t>
        <a:bodyPr/>
        <a:lstStyle/>
        <a:p>
          <a:endParaRPr lang="en-US"/>
        </a:p>
      </dgm:t>
    </dgm:pt>
    <dgm:pt modelId="{5B6A9E8E-98F6-4C4F-AFEC-2D8141E9F37A}" type="sibTrans" cxnId="{83F3B489-C106-46F4-9EB9-F7FF0B605A63}">
      <dgm:prSet/>
      <dgm:spPr/>
      <dgm:t>
        <a:bodyPr/>
        <a:lstStyle/>
        <a:p>
          <a:endParaRPr lang="en-US"/>
        </a:p>
      </dgm:t>
    </dgm:pt>
    <dgm:pt modelId="{28969292-E0BD-4D55-9B3C-2D5E6D7501B1}">
      <dgm:prSet/>
      <dgm:spPr/>
      <dgm:t>
        <a:bodyPr/>
        <a:lstStyle/>
        <a:p>
          <a:r>
            <a:rPr lang="en-US" b="0" i="0" dirty="0"/>
            <a:t>quiz</a:t>
          </a:r>
          <a:endParaRPr lang="en-US" dirty="0"/>
        </a:p>
      </dgm:t>
    </dgm:pt>
    <dgm:pt modelId="{281DFBD5-3FC1-4A7E-B6C7-5166561EEDDA}" type="parTrans" cxnId="{C03CBC54-60F8-4B42-8C62-81958987E9A3}">
      <dgm:prSet/>
      <dgm:spPr/>
      <dgm:t>
        <a:bodyPr/>
        <a:lstStyle/>
        <a:p>
          <a:endParaRPr lang="en-US"/>
        </a:p>
      </dgm:t>
    </dgm:pt>
    <dgm:pt modelId="{821E2795-B395-4A69-B99D-4CF518D4FE76}" type="sibTrans" cxnId="{C03CBC54-60F8-4B42-8C62-81958987E9A3}">
      <dgm:prSet/>
      <dgm:spPr/>
      <dgm:t>
        <a:bodyPr/>
        <a:lstStyle/>
        <a:p>
          <a:endParaRPr lang="en-US"/>
        </a:p>
      </dgm:t>
    </dgm:pt>
    <dgm:pt modelId="{0C0E00B2-FA10-47B3-8EEE-1BC0427ACE31}" type="pres">
      <dgm:prSet presAssocID="{B403A296-08D4-48DD-8B52-CE35AF2A3087}" presName="Name0" presStyleCnt="0">
        <dgm:presLayoutVars>
          <dgm:dir/>
          <dgm:animLvl val="lvl"/>
          <dgm:resizeHandles val="exact"/>
        </dgm:presLayoutVars>
      </dgm:prSet>
      <dgm:spPr/>
    </dgm:pt>
    <dgm:pt modelId="{F465DDA2-9B0D-4E73-B3EB-69478B8E159E}" type="pres">
      <dgm:prSet presAssocID="{28969292-E0BD-4D55-9B3C-2D5E6D7501B1}" presName="composite" presStyleCnt="0"/>
      <dgm:spPr/>
    </dgm:pt>
    <dgm:pt modelId="{5AD046CE-1071-4BB1-A7FB-B97D2D1C25D6}" type="pres">
      <dgm:prSet presAssocID="{28969292-E0BD-4D55-9B3C-2D5E6D7501B1}" presName="parTx" presStyleLbl="alignNode1" presStyleIdx="0" presStyleCnt="3">
        <dgm:presLayoutVars>
          <dgm:chMax val="0"/>
          <dgm:chPref val="0"/>
          <dgm:bulletEnabled val="1"/>
        </dgm:presLayoutVars>
      </dgm:prSet>
      <dgm:spPr/>
    </dgm:pt>
    <dgm:pt modelId="{EC689CC6-C3B9-4C8D-B62C-E3E0928DB69E}" type="pres">
      <dgm:prSet presAssocID="{28969292-E0BD-4D55-9B3C-2D5E6D7501B1}" presName="desTx" presStyleLbl="alignAccFollowNode1" presStyleIdx="0" presStyleCnt="3">
        <dgm:presLayoutVars>
          <dgm:bulletEnabled val="1"/>
        </dgm:presLayoutVars>
      </dgm:prSet>
      <dgm:spPr/>
    </dgm:pt>
    <dgm:pt modelId="{036089B8-590B-4F97-AC6C-9B9B1665212D}" type="pres">
      <dgm:prSet presAssocID="{821E2795-B395-4A69-B99D-4CF518D4FE76}" presName="space" presStyleCnt="0"/>
      <dgm:spPr/>
    </dgm:pt>
    <dgm:pt modelId="{2C8778E5-0A4D-4A36-AB21-1E4309FD0491}" type="pres">
      <dgm:prSet presAssocID="{F96E97BB-9353-434E-AFA2-ADBCDCF29CD6}" presName="composite" presStyleCnt="0"/>
      <dgm:spPr/>
    </dgm:pt>
    <dgm:pt modelId="{DC074C14-0423-44D8-94F2-A0768B2B6122}" type="pres">
      <dgm:prSet presAssocID="{F96E97BB-9353-434E-AFA2-ADBCDCF29CD6}" presName="parTx" presStyleLbl="alignNode1" presStyleIdx="1" presStyleCnt="3">
        <dgm:presLayoutVars>
          <dgm:chMax val="0"/>
          <dgm:chPref val="0"/>
          <dgm:bulletEnabled val="1"/>
        </dgm:presLayoutVars>
      </dgm:prSet>
      <dgm:spPr/>
    </dgm:pt>
    <dgm:pt modelId="{B3AEFC67-7964-4974-8D9A-0F3459D09589}" type="pres">
      <dgm:prSet presAssocID="{F96E97BB-9353-434E-AFA2-ADBCDCF29CD6}" presName="desTx" presStyleLbl="alignAccFollowNode1" presStyleIdx="1" presStyleCnt="3">
        <dgm:presLayoutVars>
          <dgm:bulletEnabled val="1"/>
        </dgm:presLayoutVars>
      </dgm:prSet>
      <dgm:spPr/>
    </dgm:pt>
    <dgm:pt modelId="{6E4CA6D0-B33B-48E3-83D3-E6FA3C8117AE}" type="pres">
      <dgm:prSet presAssocID="{5FA58F50-2343-44A5-ADB7-21A2986CC3F0}" presName="space" presStyleCnt="0"/>
      <dgm:spPr/>
    </dgm:pt>
    <dgm:pt modelId="{2B360966-1C42-47C9-A8F3-76E7B98477F1}" type="pres">
      <dgm:prSet presAssocID="{6D8F070E-7E56-4BE9-92DB-1A0E06784DBB}" presName="composite" presStyleCnt="0"/>
      <dgm:spPr/>
    </dgm:pt>
    <dgm:pt modelId="{FB061383-C398-45F0-8F7B-42051FF7C1C4}" type="pres">
      <dgm:prSet presAssocID="{6D8F070E-7E56-4BE9-92DB-1A0E06784DBB}" presName="parTx" presStyleLbl="alignNode1" presStyleIdx="2" presStyleCnt="3">
        <dgm:presLayoutVars>
          <dgm:chMax val="0"/>
          <dgm:chPref val="0"/>
          <dgm:bulletEnabled val="1"/>
        </dgm:presLayoutVars>
      </dgm:prSet>
      <dgm:spPr/>
    </dgm:pt>
    <dgm:pt modelId="{37C76F68-CEC0-4F4C-A09B-91F5FF7C06C5}" type="pres">
      <dgm:prSet presAssocID="{6D8F070E-7E56-4BE9-92DB-1A0E06784DBB}" presName="desTx" presStyleLbl="alignAccFollowNode1" presStyleIdx="2" presStyleCnt="3">
        <dgm:presLayoutVars>
          <dgm:bulletEnabled val="1"/>
        </dgm:presLayoutVars>
      </dgm:prSet>
      <dgm:spPr/>
    </dgm:pt>
  </dgm:ptLst>
  <dgm:cxnLst>
    <dgm:cxn modelId="{3611C80E-D6FB-46BA-A218-2BE185A70468}" srcId="{28969292-E0BD-4D55-9B3C-2D5E6D7501B1}" destId="{AA868DCF-97F2-43D0-9B1D-D852B88DC7B8}" srcOrd="4" destOrd="0" parTransId="{7EABDF55-C98B-478A-94C0-70DD3C1ACAEA}" sibTransId="{88244C49-AA98-4AE1-BC4F-12FB6AEBCB24}"/>
    <dgm:cxn modelId="{46662518-260F-44A7-A4A0-D9C2505420B9}" srcId="{F96E97BB-9353-434E-AFA2-ADBCDCF29CD6}" destId="{AC46C936-A0C3-47E3-9BB9-7E637FE9273D}" srcOrd="0" destOrd="0" parTransId="{AF1F9581-4522-4F07-B9C1-2ED212872F96}" sibTransId="{843F9358-B8C3-4711-9FEA-6A875C3D2D41}"/>
    <dgm:cxn modelId="{08ADEF29-D850-4DCE-85D8-9286447DE280}" srcId="{F96E97BB-9353-434E-AFA2-ADBCDCF29CD6}" destId="{02CB6018-2E2A-4AA6-9D38-FC82D7613EFD}" srcOrd="1" destOrd="0" parTransId="{AA571A52-E019-4920-BD3B-5E21D1E9F256}" sibTransId="{81E5EA76-A950-4031-86A9-349CD9FCE577}"/>
    <dgm:cxn modelId="{01FD862B-4952-4E71-94CA-51BD794D57E2}" type="presOf" srcId="{B403A296-08D4-48DD-8B52-CE35AF2A3087}" destId="{0C0E00B2-FA10-47B3-8EEE-1BC0427ACE31}" srcOrd="0" destOrd="0" presId="urn:microsoft.com/office/officeart/2005/8/layout/hList1"/>
    <dgm:cxn modelId="{21DE1D3E-AD0E-4A8C-A1FE-D243D2EFC03F}" srcId="{F96E97BB-9353-434E-AFA2-ADBCDCF29CD6}" destId="{D59A3442-95BA-439B-9F08-5060F8FA71A7}" srcOrd="2" destOrd="0" parTransId="{4A79E54B-97F1-4AD5-97B6-897553717CD7}" sibTransId="{397DC060-80DD-4FF4-A8C2-6BEE090068BA}"/>
    <dgm:cxn modelId="{9EB30A60-0E3B-47EC-ACA7-E8A2CC835D9A}" srcId="{B403A296-08D4-48DD-8B52-CE35AF2A3087}" destId="{6D8F070E-7E56-4BE9-92DB-1A0E06784DBB}" srcOrd="2" destOrd="0" parTransId="{5022A8B2-82AE-466B-896E-D6F5FBB64CF8}" sibTransId="{1D0BC15F-D248-4369-A1AA-0D42A65A4910}"/>
    <dgm:cxn modelId="{15B59465-0C5C-4812-A262-13185678292B}" type="presOf" srcId="{D6031F75-DB13-4154-9991-C6C7F1D39B20}" destId="{EC689CC6-C3B9-4C8D-B62C-E3E0928DB69E}" srcOrd="0" destOrd="2" presId="urn:microsoft.com/office/officeart/2005/8/layout/hList1"/>
    <dgm:cxn modelId="{B71A5E66-81F4-4C28-87D1-E29D0AFC01CB}" type="presOf" srcId="{A6C565D2-7335-4E02-95E5-44709EB44244}" destId="{37C76F68-CEC0-4F4C-A09B-91F5FF7C06C5}" srcOrd="0" destOrd="3" presId="urn:microsoft.com/office/officeart/2005/8/layout/hList1"/>
    <dgm:cxn modelId="{943A8447-9F67-4B83-B044-59DB0F8747CE}" type="presOf" srcId="{02CB6018-2E2A-4AA6-9D38-FC82D7613EFD}" destId="{B3AEFC67-7964-4974-8D9A-0F3459D09589}" srcOrd="0" destOrd="1" presId="urn:microsoft.com/office/officeart/2005/8/layout/hList1"/>
    <dgm:cxn modelId="{F80F9048-0F2F-4CDC-A8FB-AAA28DB38308}" type="presOf" srcId="{AA868DCF-97F2-43D0-9B1D-D852B88DC7B8}" destId="{EC689CC6-C3B9-4C8D-B62C-E3E0928DB69E}" srcOrd="0" destOrd="4" presId="urn:microsoft.com/office/officeart/2005/8/layout/hList1"/>
    <dgm:cxn modelId="{6C99F969-D8E7-42A7-9326-BC85F6511FE4}" srcId="{6D8F070E-7E56-4BE9-92DB-1A0E06784DBB}" destId="{973CC3F1-9CE1-4F28-97F0-0BDFF084A665}" srcOrd="1" destOrd="0" parTransId="{0A09AA58-E92F-48B2-A212-37D21F18C86B}" sibTransId="{65CB841C-1676-4785-A46E-B60AD9C83559}"/>
    <dgm:cxn modelId="{9E05FC6C-1596-4E18-A18F-41B1AAD78297}" type="presOf" srcId="{F96E97BB-9353-434E-AFA2-ADBCDCF29CD6}" destId="{DC074C14-0423-44D8-94F2-A0768B2B6122}" srcOrd="0" destOrd="0" presId="urn:microsoft.com/office/officeart/2005/8/layout/hList1"/>
    <dgm:cxn modelId="{BCB3E751-36C8-425D-8D9F-0FBAA7DD3154}" type="presOf" srcId="{D59A3442-95BA-439B-9F08-5060F8FA71A7}" destId="{B3AEFC67-7964-4974-8D9A-0F3459D09589}" srcOrd="0" destOrd="2" presId="urn:microsoft.com/office/officeart/2005/8/layout/hList1"/>
    <dgm:cxn modelId="{C03CBC54-60F8-4B42-8C62-81958987E9A3}" srcId="{B403A296-08D4-48DD-8B52-CE35AF2A3087}" destId="{28969292-E0BD-4D55-9B3C-2D5E6D7501B1}" srcOrd="0" destOrd="0" parTransId="{281DFBD5-3FC1-4A7E-B6C7-5166561EEDDA}" sibTransId="{821E2795-B395-4A69-B99D-4CF518D4FE76}"/>
    <dgm:cxn modelId="{D6BD5057-8F5E-4202-AE62-C7E1C3A308BB}" type="presOf" srcId="{F955C3F8-8CA9-4A21-B588-81C7822CCFBA}" destId="{EC689CC6-C3B9-4C8D-B62C-E3E0928DB69E}" srcOrd="0" destOrd="1" presId="urn:microsoft.com/office/officeart/2005/8/layout/hList1"/>
    <dgm:cxn modelId="{858E067A-ACF0-4DF0-BE58-183F65036D08}" srcId="{28969292-E0BD-4D55-9B3C-2D5E6D7501B1}" destId="{F158560E-FA79-489C-B5D6-391999BADEA5}" srcOrd="0" destOrd="0" parTransId="{8A03DC4D-F116-4875-AF28-E7DC577B5C80}" sibTransId="{0995343F-20EC-40E4-9703-CC64E1BE3203}"/>
    <dgm:cxn modelId="{36875E81-9ED1-418D-AB82-576BD4229897}" type="presOf" srcId="{28969292-E0BD-4D55-9B3C-2D5E6D7501B1}" destId="{5AD046CE-1071-4BB1-A7FB-B97D2D1C25D6}" srcOrd="0" destOrd="0" presId="urn:microsoft.com/office/officeart/2005/8/layout/hList1"/>
    <dgm:cxn modelId="{C25F4E87-A8DD-40C3-BFF6-2EB449C634AA}" srcId="{6D8F070E-7E56-4BE9-92DB-1A0E06784DBB}" destId="{4A3B6003-D74B-4088-A9EB-8D102072923F}" srcOrd="0" destOrd="0" parTransId="{6E753A68-668A-4FE4-A79E-0AF8AB153731}" sibTransId="{3F4B9E75-D285-4FF9-8023-5BCA767BF3DA}"/>
    <dgm:cxn modelId="{83F3B489-C106-46F4-9EB9-F7FF0B605A63}" srcId="{6D8F070E-7E56-4BE9-92DB-1A0E06784DBB}" destId="{950139C4-FAC1-474E-86AE-2FDCE2D41041}" srcOrd="5" destOrd="0" parTransId="{C494EF4F-8241-40D0-AD12-2EC1E8A1E043}" sibTransId="{5B6A9E8E-98F6-4C4F-AFEC-2D8141E9F37A}"/>
    <dgm:cxn modelId="{6713EB90-C115-4AFE-AC28-48FC41523A60}" srcId="{28969292-E0BD-4D55-9B3C-2D5E6D7501B1}" destId="{F2CC88A9-8AC7-487B-9F9C-65C4B90879A0}" srcOrd="3" destOrd="0" parTransId="{68899C8C-F43F-4F72-90C5-74E3EBBFF1F8}" sibTransId="{8D2210CE-DDB6-4F29-B802-0F3E536DCE94}"/>
    <dgm:cxn modelId="{DFE6BC99-8E5C-400B-85AF-4B7B0642DDE4}" type="presOf" srcId="{1568D2A2-3A45-4EE8-AA99-6C28368E9330}" destId="{37C76F68-CEC0-4F4C-A09B-91F5FF7C06C5}" srcOrd="0" destOrd="4" presId="urn:microsoft.com/office/officeart/2005/8/layout/hList1"/>
    <dgm:cxn modelId="{CDB758A2-6F39-4CBD-9BD5-7F2AF1F9786B}" type="presOf" srcId="{4A3B6003-D74B-4088-A9EB-8D102072923F}" destId="{37C76F68-CEC0-4F4C-A09B-91F5FF7C06C5}" srcOrd="0" destOrd="0" presId="urn:microsoft.com/office/officeart/2005/8/layout/hList1"/>
    <dgm:cxn modelId="{651C1DA8-F3B2-43BA-AFC3-9D093C747978}" type="presOf" srcId="{AC46C936-A0C3-47E3-9BB9-7E637FE9273D}" destId="{B3AEFC67-7964-4974-8D9A-0F3459D09589}" srcOrd="0" destOrd="0" presId="urn:microsoft.com/office/officeart/2005/8/layout/hList1"/>
    <dgm:cxn modelId="{513F48AA-40AF-44CF-8AA7-E94DF9CE9B62}" type="presOf" srcId="{6D8F070E-7E56-4BE9-92DB-1A0E06784DBB}" destId="{FB061383-C398-45F0-8F7B-42051FF7C1C4}" srcOrd="0" destOrd="0" presId="urn:microsoft.com/office/officeart/2005/8/layout/hList1"/>
    <dgm:cxn modelId="{F2CD8CB4-0163-4D80-9EC5-68DDA49B9E30}" srcId="{6D8F070E-7E56-4BE9-92DB-1A0E06784DBB}" destId="{A6C565D2-7335-4E02-95E5-44709EB44244}" srcOrd="3" destOrd="0" parTransId="{325A92F4-75A7-47AA-9F97-8A2E6E25D1D8}" sibTransId="{D701E0B7-D3B8-4668-8580-6B2CB326296C}"/>
    <dgm:cxn modelId="{9B561AB8-70B6-444B-A8A2-D3A6C26F2DC0}" srcId="{28969292-E0BD-4D55-9B3C-2D5E6D7501B1}" destId="{D6031F75-DB13-4154-9991-C6C7F1D39B20}" srcOrd="2" destOrd="0" parTransId="{21E29297-65D9-49BB-B6BB-3833EDE7BB18}" sibTransId="{854D9483-033C-45C1-86E9-A7EE7A165585}"/>
    <dgm:cxn modelId="{E26872C5-6C06-4038-8311-CA3D55A09022}" type="presOf" srcId="{950139C4-FAC1-474E-86AE-2FDCE2D41041}" destId="{37C76F68-CEC0-4F4C-A09B-91F5FF7C06C5}" srcOrd="0" destOrd="5" presId="urn:microsoft.com/office/officeart/2005/8/layout/hList1"/>
    <dgm:cxn modelId="{F1DF56CB-A842-44ED-8B1F-CC036CB543C6}" type="presOf" srcId="{973CC3F1-9CE1-4F28-97F0-0BDFF084A665}" destId="{37C76F68-CEC0-4F4C-A09B-91F5FF7C06C5}" srcOrd="0" destOrd="1" presId="urn:microsoft.com/office/officeart/2005/8/layout/hList1"/>
    <dgm:cxn modelId="{B3DD2BDC-55DC-4FF6-BA41-E6EFC79EFCDA}" type="presOf" srcId="{F2CC88A9-8AC7-487B-9F9C-65C4B90879A0}" destId="{EC689CC6-C3B9-4C8D-B62C-E3E0928DB69E}" srcOrd="0" destOrd="3" presId="urn:microsoft.com/office/officeart/2005/8/layout/hList1"/>
    <dgm:cxn modelId="{EB2151E0-5973-4837-87B0-55E3915ACAEF}" type="presOf" srcId="{F158560E-FA79-489C-B5D6-391999BADEA5}" destId="{EC689CC6-C3B9-4C8D-B62C-E3E0928DB69E}" srcOrd="0" destOrd="0" presId="urn:microsoft.com/office/officeart/2005/8/layout/hList1"/>
    <dgm:cxn modelId="{51E2CAEC-E963-41C0-8740-D64BF49818B6}" srcId="{6D8F070E-7E56-4BE9-92DB-1A0E06784DBB}" destId="{1568D2A2-3A45-4EE8-AA99-6C28368E9330}" srcOrd="4" destOrd="0" parTransId="{69CFD58F-B9A3-4983-B17F-943882833D96}" sibTransId="{0DB03E98-427B-4AC0-B693-841A54B216D0}"/>
    <dgm:cxn modelId="{028166ED-1A1C-46A5-AE5B-E20512B0A6AD}" srcId="{B403A296-08D4-48DD-8B52-CE35AF2A3087}" destId="{F96E97BB-9353-434E-AFA2-ADBCDCF29CD6}" srcOrd="1" destOrd="0" parTransId="{7035A87C-7271-4DFA-BF95-695E30E9CC4A}" sibTransId="{5FA58F50-2343-44A5-ADB7-21A2986CC3F0}"/>
    <dgm:cxn modelId="{64F295EE-B958-4A0C-9FE3-A8E9F7876CCF}" type="presOf" srcId="{C1E7E01A-2A6D-4F8C-BE95-80AED0CF957B}" destId="{37C76F68-CEC0-4F4C-A09B-91F5FF7C06C5}" srcOrd="0" destOrd="2" presId="urn:microsoft.com/office/officeart/2005/8/layout/hList1"/>
    <dgm:cxn modelId="{923F22F7-1260-4795-B28D-AAE59EB20A4B}" srcId="{28969292-E0BD-4D55-9B3C-2D5E6D7501B1}" destId="{F955C3F8-8CA9-4A21-B588-81C7822CCFBA}" srcOrd="1" destOrd="0" parTransId="{517AA255-191C-463C-A8DA-796961CF0C4C}" sibTransId="{65313FBA-B046-4D01-B938-26995BC6B3A8}"/>
    <dgm:cxn modelId="{9ECA22F8-5FC3-4252-A0EF-E8BD5475D20D}" srcId="{6D8F070E-7E56-4BE9-92DB-1A0E06784DBB}" destId="{C1E7E01A-2A6D-4F8C-BE95-80AED0CF957B}" srcOrd="2" destOrd="0" parTransId="{F5BBBFF9-5515-4189-86E9-673A3D2EC3A2}" sibTransId="{903EB1F2-0838-41F3-B4D4-BF931956C392}"/>
    <dgm:cxn modelId="{E9028B19-F188-48CB-850F-62E0FD6B985F}" type="presParOf" srcId="{0C0E00B2-FA10-47B3-8EEE-1BC0427ACE31}" destId="{F465DDA2-9B0D-4E73-B3EB-69478B8E159E}" srcOrd="0" destOrd="0" presId="urn:microsoft.com/office/officeart/2005/8/layout/hList1"/>
    <dgm:cxn modelId="{515855B7-A0CE-45A3-BC2F-9F58226B701D}" type="presParOf" srcId="{F465DDA2-9B0D-4E73-B3EB-69478B8E159E}" destId="{5AD046CE-1071-4BB1-A7FB-B97D2D1C25D6}" srcOrd="0" destOrd="0" presId="urn:microsoft.com/office/officeart/2005/8/layout/hList1"/>
    <dgm:cxn modelId="{0C0CE689-A17C-436B-A971-44EC3C34D3BC}" type="presParOf" srcId="{F465DDA2-9B0D-4E73-B3EB-69478B8E159E}" destId="{EC689CC6-C3B9-4C8D-B62C-E3E0928DB69E}" srcOrd="1" destOrd="0" presId="urn:microsoft.com/office/officeart/2005/8/layout/hList1"/>
    <dgm:cxn modelId="{E064B750-1D27-4E3A-8424-9CEA1C976D9D}" type="presParOf" srcId="{0C0E00B2-FA10-47B3-8EEE-1BC0427ACE31}" destId="{036089B8-590B-4F97-AC6C-9B9B1665212D}" srcOrd="1" destOrd="0" presId="urn:microsoft.com/office/officeart/2005/8/layout/hList1"/>
    <dgm:cxn modelId="{9C1708F4-449D-429D-A68C-47D996951DEF}" type="presParOf" srcId="{0C0E00B2-FA10-47B3-8EEE-1BC0427ACE31}" destId="{2C8778E5-0A4D-4A36-AB21-1E4309FD0491}" srcOrd="2" destOrd="0" presId="urn:microsoft.com/office/officeart/2005/8/layout/hList1"/>
    <dgm:cxn modelId="{E5F420E0-0AB2-4986-8B1F-77F80429561A}" type="presParOf" srcId="{2C8778E5-0A4D-4A36-AB21-1E4309FD0491}" destId="{DC074C14-0423-44D8-94F2-A0768B2B6122}" srcOrd="0" destOrd="0" presId="urn:microsoft.com/office/officeart/2005/8/layout/hList1"/>
    <dgm:cxn modelId="{0E1D89B8-7AC9-4080-8BA8-77D41C79B062}" type="presParOf" srcId="{2C8778E5-0A4D-4A36-AB21-1E4309FD0491}" destId="{B3AEFC67-7964-4974-8D9A-0F3459D09589}" srcOrd="1" destOrd="0" presId="urn:microsoft.com/office/officeart/2005/8/layout/hList1"/>
    <dgm:cxn modelId="{D0DF2A90-8536-4AE8-8333-5BF001AEB6F2}" type="presParOf" srcId="{0C0E00B2-FA10-47B3-8EEE-1BC0427ACE31}" destId="{6E4CA6D0-B33B-48E3-83D3-E6FA3C8117AE}" srcOrd="3" destOrd="0" presId="urn:microsoft.com/office/officeart/2005/8/layout/hList1"/>
    <dgm:cxn modelId="{E54AE855-CD5B-47B1-9DE4-EA8225B565D9}" type="presParOf" srcId="{0C0E00B2-FA10-47B3-8EEE-1BC0427ACE31}" destId="{2B360966-1C42-47C9-A8F3-76E7B98477F1}" srcOrd="4" destOrd="0" presId="urn:microsoft.com/office/officeart/2005/8/layout/hList1"/>
    <dgm:cxn modelId="{788B1DB8-AEAF-46E0-A0BE-BC08EF24BF44}" type="presParOf" srcId="{2B360966-1C42-47C9-A8F3-76E7B98477F1}" destId="{FB061383-C398-45F0-8F7B-42051FF7C1C4}" srcOrd="0" destOrd="0" presId="urn:microsoft.com/office/officeart/2005/8/layout/hList1"/>
    <dgm:cxn modelId="{CF8B577A-A91B-4148-A5B7-894AA9169123}" type="presParOf" srcId="{2B360966-1C42-47C9-A8F3-76E7B98477F1}" destId="{37C76F68-CEC0-4F4C-A09B-91F5FF7C06C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D046CE-1071-4BB1-A7FB-B97D2D1C25D6}">
      <dsp:nvSpPr>
        <dsp:cNvPr id="0" name=""/>
        <dsp:cNvSpPr/>
      </dsp:nvSpPr>
      <dsp:spPr>
        <a:xfrm>
          <a:off x="2348" y="284263"/>
          <a:ext cx="2289322" cy="547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0" i="0" kern="1200" dirty="0"/>
            <a:t>quiz</a:t>
          </a:r>
          <a:endParaRPr lang="en-US" sz="1900" kern="1200" dirty="0"/>
        </a:p>
      </dsp:txBody>
      <dsp:txXfrm>
        <a:off x="2348" y="284263"/>
        <a:ext cx="2289322" cy="547200"/>
      </dsp:txXfrm>
    </dsp:sp>
    <dsp:sp modelId="{EC689CC6-C3B9-4C8D-B62C-E3E0928DB69E}">
      <dsp:nvSpPr>
        <dsp:cNvPr id="0" name=""/>
        <dsp:cNvSpPr/>
      </dsp:nvSpPr>
      <dsp:spPr>
        <a:xfrm>
          <a:off x="2348" y="831463"/>
          <a:ext cx="2289322" cy="1981889"/>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a:t>user_id</a:t>
          </a:r>
          <a:endParaRPr lang="en-US" sz="1900" kern="1200"/>
        </a:p>
        <a:p>
          <a:pPr marL="171450" lvl="1" indent="-171450" algn="l" defTabSz="844550">
            <a:lnSpc>
              <a:spcPct val="90000"/>
            </a:lnSpc>
            <a:spcBef>
              <a:spcPct val="0"/>
            </a:spcBef>
            <a:spcAft>
              <a:spcPct val="15000"/>
            </a:spcAft>
            <a:buChar char="•"/>
          </a:pPr>
          <a:r>
            <a:rPr lang="en-US" sz="1900" b="0" i="0" kern="1200"/>
            <a:t>style</a:t>
          </a:r>
          <a:endParaRPr lang="en-US" sz="1900" kern="1200"/>
        </a:p>
        <a:p>
          <a:pPr marL="171450" lvl="1" indent="-171450" algn="l" defTabSz="844550">
            <a:lnSpc>
              <a:spcPct val="90000"/>
            </a:lnSpc>
            <a:spcBef>
              <a:spcPct val="0"/>
            </a:spcBef>
            <a:spcAft>
              <a:spcPct val="15000"/>
            </a:spcAft>
            <a:buChar char="•"/>
          </a:pPr>
          <a:r>
            <a:rPr lang="en-US" sz="1900" b="0" i="0" kern="1200"/>
            <a:t>fit</a:t>
          </a:r>
          <a:endParaRPr lang="en-US" sz="1900" kern="1200"/>
        </a:p>
        <a:p>
          <a:pPr marL="171450" lvl="1" indent="-171450" algn="l" defTabSz="844550">
            <a:lnSpc>
              <a:spcPct val="90000"/>
            </a:lnSpc>
            <a:spcBef>
              <a:spcPct val="0"/>
            </a:spcBef>
            <a:spcAft>
              <a:spcPct val="15000"/>
            </a:spcAft>
            <a:buChar char="•"/>
          </a:pPr>
          <a:r>
            <a:rPr lang="en-US" sz="1900" b="0" i="0" kern="1200"/>
            <a:t>shape</a:t>
          </a:r>
          <a:endParaRPr lang="en-US" sz="1900" kern="1200"/>
        </a:p>
        <a:p>
          <a:pPr marL="171450" lvl="1" indent="-171450" algn="l" defTabSz="844550">
            <a:lnSpc>
              <a:spcPct val="90000"/>
            </a:lnSpc>
            <a:spcBef>
              <a:spcPct val="0"/>
            </a:spcBef>
            <a:spcAft>
              <a:spcPct val="15000"/>
            </a:spcAft>
            <a:buChar char="•"/>
          </a:pPr>
          <a:r>
            <a:rPr lang="en-US" sz="1900" b="0" i="0" kern="1200"/>
            <a:t>color</a:t>
          </a:r>
          <a:endParaRPr lang="en-US" sz="1900" kern="1200"/>
        </a:p>
      </dsp:txBody>
      <dsp:txXfrm>
        <a:off x="2348" y="831463"/>
        <a:ext cx="2289322" cy="1981889"/>
      </dsp:txXfrm>
    </dsp:sp>
    <dsp:sp modelId="{DC074C14-0423-44D8-94F2-A0768B2B6122}">
      <dsp:nvSpPr>
        <dsp:cNvPr id="0" name=""/>
        <dsp:cNvSpPr/>
      </dsp:nvSpPr>
      <dsp:spPr>
        <a:xfrm>
          <a:off x="2612175" y="284263"/>
          <a:ext cx="2289322" cy="547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0" i="0" kern="1200"/>
            <a:t>home_try_on</a:t>
          </a:r>
          <a:endParaRPr lang="en-US" sz="1900" kern="1200"/>
        </a:p>
      </dsp:txBody>
      <dsp:txXfrm>
        <a:off x="2612175" y="284263"/>
        <a:ext cx="2289322" cy="547200"/>
      </dsp:txXfrm>
    </dsp:sp>
    <dsp:sp modelId="{B3AEFC67-7964-4974-8D9A-0F3459D09589}">
      <dsp:nvSpPr>
        <dsp:cNvPr id="0" name=""/>
        <dsp:cNvSpPr/>
      </dsp:nvSpPr>
      <dsp:spPr>
        <a:xfrm>
          <a:off x="2612175" y="831463"/>
          <a:ext cx="2289322" cy="1981889"/>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a:t>user_id</a:t>
          </a:r>
          <a:endParaRPr lang="en-US" sz="1900" kern="1200"/>
        </a:p>
        <a:p>
          <a:pPr marL="171450" lvl="1" indent="-171450" algn="l" defTabSz="844550">
            <a:lnSpc>
              <a:spcPct val="90000"/>
            </a:lnSpc>
            <a:spcBef>
              <a:spcPct val="0"/>
            </a:spcBef>
            <a:spcAft>
              <a:spcPct val="15000"/>
            </a:spcAft>
            <a:buChar char="•"/>
          </a:pPr>
          <a:r>
            <a:rPr lang="en-US" sz="1900" b="0" i="0" kern="1200"/>
            <a:t>number_of_pairs</a:t>
          </a:r>
          <a:endParaRPr lang="en-US" sz="1900" kern="1200"/>
        </a:p>
        <a:p>
          <a:pPr marL="171450" lvl="1" indent="-171450" algn="l" defTabSz="844550">
            <a:lnSpc>
              <a:spcPct val="90000"/>
            </a:lnSpc>
            <a:spcBef>
              <a:spcPct val="0"/>
            </a:spcBef>
            <a:spcAft>
              <a:spcPct val="15000"/>
            </a:spcAft>
            <a:buChar char="•"/>
          </a:pPr>
          <a:r>
            <a:rPr lang="en-US" sz="1900" b="0" i="0" kern="1200" dirty="0"/>
            <a:t>address</a:t>
          </a:r>
          <a:endParaRPr lang="en-US" sz="1900" kern="1200" dirty="0"/>
        </a:p>
      </dsp:txBody>
      <dsp:txXfrm>
        <a:off x="2612175" y="831463"/>
        <a:ext cx="2289322" cy="1981889"/>
      </dsp:txXfrm>
    </dsp:sp>
    <dsp:sp modelId="{FB061383-C398-45F0-8F7B-42051FF7C1C4}">
      <dsp:nvSpPr>
        <dsp:cNvPr id="0" name=""/>
        <dsp:cNvSpPr/>
      </dsp:nvSpPr>
      <dsp:spPr>
        <a:xfrm>
          <a:off x="5222003" y="284263"/>
          <a:ext cx="2289322" cy="547200"/>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b="0" i="0" kern="1200" dirty="0"/>
            <a:t>purchase</a:t>
          </a:r>
          <a:endParaRPr lang="en-US" sz="1900" kern="1200" dirty="0"/>
        </a:p>
      </dsp:txBody>
      <dsp:txXfrm>
        <a:off x="5222003" y="284263"/>
        <a:ext cx="2289322" cy="547200"/>
      </dsp:txXfrm>
    </dsp:sp>
    <dsp:sp modelId="{37C76F68-CEC0-4F4C-A09B-91F5FF7C06C5}">
      <dsp:nvSpPr>
        <dsp:cNvPr id="0" name=""/>
        <dsp:cNvSpPr/>
      </dsp:nvSpPr>
      <dsp:spPr>
        <a:xfrm>
          <a:off x="5222003" y="831463"/>
          <a:ext cx="2289322" cy="1981889"/>
        </a:xfrm>
        <a:prstGeom prst="rect">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b="0" i="0" kern="1200"/>
            <a:t>user_id</a:t>
          </a:r>
          <a:endParaRPr lang="en-US" sz="1900" kern="1200"/>
        </a:p>
        <a:p>
          <a:pPr marL="171450" lvl="1" indent="-171450" algn="l" defTabSz="844550">
            <a:lnSpc>
              <a:spcPct val="90000"/>
            </a:lnSpc>
            <a:spcBef>
              <a:spcPct val="0"/>
            </a:spcBef>
            <a:spcAft>
              <a:spcPct val="15000"/>
            </a:spcAft>
            <a:buChar char="•"/>
          </a:pPr>
          <a:r>
            <a:rPr lang="en-US" sz="1900" b="0" i="0" kern="1200" dirty="0" err="1"/>
            <a:t>product_id</a:t>
          </a:r>
          <a:endParaRPr lang="en-US" sz="1900" kern="1200" dirty="0"/>
        </a:p>
        <a:p>
          <a:pPr marL="171450" lvl="1" indent="-171450" algn="l" defTabSz="844550">
            <a:lnSpc>
              <a:spcPct val="90000"/>
            </a:lnSpc>
            <a:spcBef>
              <a:spcPct val="0"/>
            </a:spcBef>
            <a:spcAft>
              <a:spcPct val="15000"/>
            </a:spcAft>
            <a:buChar char="•"/>
          </a:pPr>
          <a:r>
            <a:rPr lang="en-US" sz="1900" b="0" i="0" kern="1200"/>
            <a:t>style</a:t>
          </a:r>
          <a:endParaRPr lang="en-US" sz="1900" kern="1200"/>
        </a:p>
        <a:p>
          <a:pPr marL="171450" lvl="1" indent="-171450" algn="l" defTabSz="844550">
            <a:lnSpc>
              <a:spcPct val="90000"/>
            </a:lnSpc>
            <a:spcBef>
              <a:spcPct val="0"/>
            </a:spcBef>
            <a:spcAft>
              <a:spcPct val="15000"/>
            </a:spcAft>
            <a:buChar char="•"/>
          </a:pPr>
          <a:r>
            <a:rPr lang="en-US" sz="1900" b="0" i="0" kern="1200" dirty="0" err="1"/>
            <a:t>model_name</a:t>
          </a:r>
          <a:endParaRPr lang="en-US" sz="1900" kern="1200" dirty="0"/>
        </a:p>
        <a:p>
          <a:pPr marL="171450" lvl="1" indent="-171450" algn="l" defTabSz="844550">
            <a:lnSpc>
              <a:spcPct val="90000"/>
            </a:lnSpc>
            <a:spcBef>
              <a:spcPct val="0"/>
            </a:spcBef>
            <a:spcAft>
              <a:spcPct val="15000"/>
            </a:spcAft>
            <a:buChar char="•"/>
          </a:pPr>
          <a:r>
            <a:rPr lang="en-US" sz="1900" b="0" i="0" kern="1200" dirty="0"/>
            <a:t>color</a:t>
          </a:r>
          <a:endParaRPr lang="en-US" sz="1900" kern="1200" dirty="0"/>
        </a:p>
        <a:p>
          <a:pPr marL="171450" lvl="1" indent="-171450" algn="l" defTabSz="844550">
            <a:lnSpc>
              <a:spcPct val="90000"/>
            </a:lnSpc>
            <a:spcBef>
              <a:spcPct val="0"/>
            </a:spcBef>
            <a:spcAft>
              <a:spcPct val="15000"/>
            </a:spcAft>
            <a:buChar char="•"/>
          </a:pPr>
          <a:r>
            <a:rPr lang="en-US" sz="1900" b="0" i="0" kern="1200"/>
            <a:t>price</a:t>
          </a:r>
          <a:endParaRPr lang="en-US" sz="1900" kern="1200"/>
        </a:p>
      </dsp:txBody>
      <dsp:txXfrm>
        <a:off x="5222003" y="831463"/>
        <a:ext cx="2289322" cy="198188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73615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17340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99159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797214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6283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3663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1"/>
        <p:cNvGrpSpPr/>
        <p:nvPr/>
      </p:nvGrpSpPr>
      <p:grpSpPr>
        <a:xfrm>
          <a:off x="0" y="0"/>
          <a:ext cx="0" cy="0"/>
          <a:chOff x="0" y="0"/>
          <a:chExt cx="0" cy="0"/>
        </a:xfrm>
      </p:grpSpPr>
      <p:sp>
        <p:nvSpPr>
          <p:cNvPr id="252" name="Shape 2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a:p>
        </p:txBody>
      </p:sp>
      <p:sp>
        <p:nvSpPr>
          <p:cNvPr id="253" name="Shape 2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endParaRPr/>
          </a:p>
        </p:txBody>
      </p:sp>
      <p:sp>
        <p:nvSpPr>
          <p:cNvPr id="254" name="Shape 2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b="0" i="0" u="none" strike="noStrike" cap="none" dirty="0" err="1">
                <a:solidFill>
                  <a:schemeClr val="lt1"/>
                </a:solidFill>
                <a:latin typeface="Roboto Black"/>
                <a:ea typeface="Roboto Black"/>
                <a:cs typeface="Roboto Black"/>
                <a:sym typeface="Roboto Black"/>
              </a:rPr>
              <a:t>Warby</a:t>
            </a:r>
            <a:r>
              <a:rPr lang="en-US" sz="5600" b="0" i="0" u="none" strike="noStrike" cap="none" dirty="0">
                <a:solidFill>
                  <a:schemeClr val="lt1"/>
                </a:solidFill>
                <a:latin typeface="Roboto Black"/>
                <a:ea typeface="Roboto Black"/>
                <a:cs typeface="Roboto Black"/>
                <a:sym typeface="Roboto Black"/>
              </a:rPr>
              <a:t> Parker Capstone </a:t>
            </a:r>
            <a:endParaRPr sz="12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Pete Lang</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7/16/2018</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1. </a:t>
            </a:r>
            <a:r>
              <a:rPr lang="en-US" sz="2400" b="1" dirty="0">
                <a:solidFill>
                  <a:srgbClr val="295269"/>
                </a:solidFill>
                <a:latin typeface="Roboto"/>
                <a:ea typeface="Roboto"/>
                <a:cs typeface="Roboto"/>
                <a:sym typeface="Roboto"/>
              </a:rPr>
              <a:t>Exploring the Survey Table</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311700" y="1203538"/>
            <a:ext cx="8386875"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b="0" i="0" u="none" strike="noStrike" cap="none" dirty="0">
                <a:solidFill>
                  <a:srgbClr val="000000"/>
                </a:solidFill>
                <a:latin typeface="Roboto"/>
                <a:ea typeface="Roboto"/>
                <a:cs typeface="Roboto"/>
                <a:sym typeface="Roboto"/>
              </a:rPr>
              <a:t>Using the criteria below, I found the following columns. </a:t>
            </a:r>
          </a:p>
          <a:p>
            <a:pPr marL="228600" lvl="1" indent="-228600">
              <a:lnSpc>
                <a:spcPct val="115000"/>
              </a:lnSpc>
              <a:buClr>
                <a:schemeClr val="dk1"/>
              </a:buClr>
              <a:buSzPts val="1100"/>
              <a:buFont typeface="+mj-lt"/>
              <a:buAutoNum type="arabicPeriod"/>
            </a:pPr>
            <a:r>
              <a:rPr lang="en-US" sz="1200" dirty="0">
                <a:latin typeface="Roboto"/>
                <a:ea typeface="Roboto"/>
                <a:cs typeface="Roboto"/>
                <a:sym typeface="Roboto"/>
              </a:rPr>
              <a:t>q</a:t>
            </a:r>
            <a:r>
              <a:rPr lang="en-US" sz="1200" b="0" i="0" u="none" strike="noStrike" cap="none" dirty="0">
                <a:solidFill>
                  <a:srgbClr val="000000"/>
                </a:solidFill>
                <a:latin typeface="Roboto"/>
                <a:ea typeface="Roboto"/>
                <a:cs typeface="Roboto"/>
                <a:sym typeface="Roboto"/>
              </a:rPr>
              <a:t>uestion</a:t>
            </a:r>
          </a:p>
          <a:p>
            <a:pPr marL="228600" lvl="1" indent="-228600">
              <a:lnSpc>
                <a:spcPct val="115000"/>
              </a:lnSpc>
              <a:buClr>
                <a:schemeClr val="dk1"/>
              </a:buClr>
              <a:buSzPts val="1100"/>
              <a:buFont typeface="+mj-lt"/>
              <a:buAutoNum type="arabicPeriod"/>
            </a:pPr>
            <a:r>
              <a:rPr lang="en-US" sz="1200" dirty="0" err="1">
                <a:latin typeface="Roboto"/>
                <a:ea typeface="Roboto"/>
                <a:cs typeface="Roboto"/>
                <a:sym typeface="Roboto"/>
              </a:rPr>
              <a:t>user_id</a:t>
            </a:r>
            <a:endParaRPr lang="en-US" sz="1200" dirty="0">
              <a:latin typeface="Roboto"/>
              <a:ea typeface="Roboto"/>
              <a:cs typeface="Roboto"/>
              <a:sym typeface="Roboto"/>
            </a:endParaRPr>
          </a:p>
          <a:p>
            <a:pPr marL="228600" lvl="1" indent="-228600">
              <a:lnSpc>
                <a:spcPct val="115000"/>
              </a:lnSpc>
              <a:buClr>
                <a:schemeClr val="dk1"/>
              </a:buClr>
              <a:buSzPts val="1100"/>
              <a:buFont typeface="+mj-lt"/>
              <a:buAutoNum type="arabicPeriod"/>
            </a:pPr>
            <a:r>
              <a:rPr lang="en-US" sz="1200" b="0" i="0" u="none" strike="noStrike" cap="none" dirty="0">
                <a:solidFill>
                  <a:srgbClr val="000000"/>
                </a:solidFill>
                <a:latin typeface="Roboto"/>
                <a:ea typeface="Roboto"/>
                <a:cs typeface="Roboto"/>
                <a:sym typeface="Roboto"/>
              </a:rPr>
              <a:t>response</a:t>
            </a:r>
            <a:endParaRPr sz="1200" b="0" i="0" u="none" strike="noStrike" cap="none"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32AD14AD-1C54-408C-BDB8-9B5EB39E5A82}"/>
              </a:ext>
            </a:extLst>
          </p:cNvPr>
          <p:cNvPicPr>
            <a:picLocks noChangeAspect="1"/>
          </p:cNvPicPr>
          <p:nvPr/>
        </p:nvPicPr>
        <p:blipFill>
          <a:blip r:embed="rId3"/>
          <a:stretch>
            <a:fillRect/>
          </a:stretch>
        </p:blipFill>
        <p:spPr>
          <a:xfrm>
            <a:off x="445425" y="2414644"/>
            <a:ext cx="7985697" cy="2436231"/>
          </a:xfrm>
          <a:prstGeom prst="rect">
            <a:avLst/>
          </a:prstGeom>
        </p:spPr>
      </p:pic>
      <p:pic>
        <p:nvPicPr>
          <p:cNvPr id="3" name="Picture 2">
            <a:extLst>
              <a:ext uri="{FF2B5EF4-FFF2-40B4-BE49-F238E27FC236}">
                <a16:creationId xmlns:a16="http://schemas.microsoft.com/office/drawing/2014/main" id="{A91CA9FD-5A56-44B7-81D5-417288FFBC53}"/>
              </a:ext>
            </a:extLst>
          </p:cNvPr>
          <p:cNvPicPr>
            <a:picLocks noChangeAspect="1"/>
          </p:cNvPicPr>
          <p:nvPr/>
        </p:nvPicPr>
        <p:blipFill>
          <a:blip r:embed="rId4"/>
          <a:stretch>
            <a:fillRect/>
          </a:stretch>
        </p:blipFill>
        <p:spPr>
          <a:xfrm>
            <a:off x="5415516" y="884378"/>
            <a:ext cx="3015607" cy="145695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5324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2. </a:t>
            </a:r>
            <a:r>
              <a:rPr lang="en-US" sz="2400" b="1" i="0" u="none" strike="noStrike" cap="none" dirty="0">
                <a:solidFill>
                  <a:srgbClr val="295269"/>
                </a:solidFill>
                <a:latin typeface="Roboto"/>
                <a:ea typeface="Roboto"/>
                <a:cs typeface="Roboto"/>
                <a:sym typeface="Roboto"/>
              </a:rPr>
              <a:t>Survey Question Results</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Warby</a:t>
            </a:r>
            <a:r>
              <a:rPr lang="en-US" sz="1200" dirty="0">
                <a:latin typeface="Roboto"/>
                <a:ea typeface="Roboto"/>
                <a:cs typeface="Roboto"/>
                <a:sym typeface="Roboto"/>
              </a:rPr>
              <a:t> Parker is experiencing some survey fatigue. They see a dramatic drop of 54% from the 1</a:t>
            </a:r>
            <a:r>
              <a:rPr lang="en-US" sz="1200" baseline="30000" dirty="0">
                <a:latin typeface="Roboto"/>
                <a:ea typeface="Roboto"/>
                <a:cs typeface="Roboto"/>
                <a:sym typeface="Roboto"/>
              </a:rPr>
              <a:t>st</a:t>
            </a:r>
            <a:r>
              <a:rPr lang="en-US" sz="1200" dirty="0">
                <a:latin typeface="Roboto"/>
                <a:ea typeface="Roboto"/>
                <a:cs typeface="Roboto"/>
                <a:sym typeface="Roboto"/>
              </a:rPr>
              <a:t> question to the last.</a:t>
            </a: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a:latin typeface="Roboto"/>
                <a:ea typeface="Roboto"/>
                <a:cs typeface="Roboto"/>
                <a:sym typeface="Roboto"/>
              </a:rPr>
              <a:t>500</a:t>
            </a: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a:latin typeface="Roboto"/>
                <a:ea typeface="Roboto"/>
                <a:cs typeface="Roboto"/>
                <a:sym typeface="Roboto"/>
              </a:rPr>
              <a:t>475</a:t>
            </a: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a:latin typeface="Roboto"/>
                <a:ea typeface="Roboto"/>
                <a:cs typeface="Roboto"/>
                <a:sym typeface="Roboto"/>
              </a:rPr>
              <a:t>380</a:t>
            </a: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a:latin typeface="Roboto"/>
                <a:ea typeface="Roboto"/>
                <a:cs typeface="Roboto"/>
                <a:sym typeface="Roboto"/>
              </a:rPr>
              <a:t>361</a:t>
            </a: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a:latin typeface="Roboto"/>
                <a:ea typeface="Roboto"/>
                <a:cs typeface="Roboto"/>
                <a:sym typeface="Roboto"/>
              </a:rPr>
              <a:t>270</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42E99664-88C0-471E-B78B-9B1A2C482361}"/>
              </a:ext>
            </a:extLst>
          </p:cNvPr>
          <p:cNvPicPr>
            <a:picLocks noChangeAspect="1"/>
          </p:cNvPicPr>
          <p:nvPr/>
        </p:nvPicPr>
        <p:blipFill>
          <a:blip r:embed="rId3"/>
          <a:stretch>
            <a:fillRect/>
          </a:stretch>
        </p:blipFill>
        <p:spPr>
          <a:xfrm>
            <a:off x="5315335" y="1181724"/>
            <a:ext cx="3375953" cy="1852601"/>
          </a:xfrm>
          <a:prstGeom prst="rect">
            <a:avLst/>
          </a:prstGeom>
        </p:spPr>
      </p:pic>
      <p:pic>
        <p:nvPicPr>
          <p:cNvPr id="3" name="Picture 2">
            <a:extLst>
              <a:ext uri="{FF2B5EF4-FFF2-40B4-BE49-F238E27FC236}">
                <a16:creationId xmlns:a16="http://schemas.microsoft.com/office/drawing/2014/main" id="{52668AFF-0B89-41C5-B856-792197E4292F}"/>
              </a:ext>
            </a:extLst>
          </p:cNvPr>
          <p:cNvPicPr>
            <a:picLocks noChangeAspect="1"/>
          </p:cNvPicPr>
          <p:nvPr/>
        </p:nvPicPr>
        <p:blipFill>
          <a:blip r:embed="rId4"/>
          <a:stretch>
            <a:fillRect/>
          </a:stretch>
        </p:blipFill>
        <p:spPr>
          <a:xfrm>
            <a:off x="311700" y="3137748"/>
            <a:ext cx="8329026" cy="176505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9577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3</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Survey Question Analysis</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5" y="1180060"/>
            <a:ext cx="8320982"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Out of the 500 survey takers, we saw two large dips in responses around the shape and eye exam questions. </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I imagine that the drop from Q2 to Q3 of 20% can be explained by looking at the question. Users reached this question and may have went to the website to begin looking at the variety of shape options or they want to include multiple results.</a:t>
            </a:r>
          </a:p>
          <a:p>
            <a:pPr marL="171450" marR="0" lvl="0" indent="-171450" algn="l" rtl="0">
              <a:lnSpc>
                <a:spcPct val="115000"/>
              </a:lnSpc>
              <a:spcBef>
                <a:spcPts val="0"/>
              </a:spcBef>
              <a:spcAft>
                <a:spcPts val="0"/>
              </a:spcAft>
              <a:buClr>
                <a:schemeClr val="dk1"/>
              </a:buClr>
              <a:buSzPts val="1100"/>
              <a:buFont typeface="Arial" panose="020B0604020202020204" pitchFamily="34" charset="0"/>
              <a:buChar char="•"/>
            </a:pPr>
            <a:r>
              <a:rPr lang="en-US" sz="1200" dirty="0">
                <a:latin typeface="Roboto"/>
                <a:ea typeface="Roboto"/>
                <a:cs typeface="Roboto"/>
                <a:sym typeface="Roboto"/>
              </a:rPr>
              <a:t>The drop from Q4 to Q5 of 25.2% can be explained by the survey takers may not understand why the company would ask health information in a quiz about the perfect frame. The other questions relate to style and fit while last eye exam would not make an impact on those results. </a:t>
            </a:r>
            <a:endParaRPr sz="1200" b="0" i="0" u="none" strike="noStrike" cap="none" dirty="0">
              <a:solidFill>
                <a:srgbClr val="000000"/>
              </a:solidFill>
              <a:latin typeface="Roboto"/>
              <a:ea typeface="Roboto"/>
              <a:cs typeface="Roboto"/>
              <a:sym typeface="Roboto"/>
            </a:endParaRPr>
          </a:p>
        </p:txBody>
      </p:sp>
      <p:graphicFrame>
        <p:nvGraphicFramePr>
          <p:cNvPr id="5" name="Table 4">
            <a:extLst>
              <a:ext uri="{FF2B5EF4-FFF2-40B4-BE49-F238E27FC236}">
                <a16:creationId xmlns:a16="http://schemas.microsoft.com/office/drawing/2014/main" id="{9B929455-FC13-4EAE-95D0-CBAF28723D32}"/>
              </a:ext>
            </a:extLst>
          </p:cNvPr>
          <p:cNvGraphicFramePr>
            <a:graphicFrameLocks noGrp="1"/>
          </p:cNvGraphicFramePr>
          <p:nvPr>
            <p:extLst>
              <p:ext uri="{D42A27DB-BD31-4B8C-83A1-F6EECF244321}">
                <p14:modId xmlns:p14="http://schemas.microsoft.com/office/powerpoint/2010/main" val="997399122"/>
              </p:ext>
            </p:extLst>
          </p:nvPr>
        </p:nvGraphicFramePr>
        <p:xfrm>
          <a:off x="311700" y="3230256"/>
          <a:ext cx="8187257" cy="1463040"/>
        </p:xfrm>
        <a:graphic>
          <a:graphicData uri="http://schemas.openxmlformats.org/drawingml/2006/table">
            <a:tbl>
              <a:tblPr/>
              <a:tblGrid>
                <a:gridCol w="784293">
                  <a:extLst>
                    <a:ext uri="{9D8B030D-6E8A-4147-A177-3AD203B41FA5}">
                      <a16:colId xmlns:a16="http://schemas.microsoft.com/office/drawing/2014/main" val="3462305885"/>
                    </a:ext>
                  </a:extLst>
                </a:gridCol>
                <a:gridCol w="2735462">
                  <a:extLst>
                    <a:ext uri="{9D8B030D-6E8A-4147-A177-3AD203B41FA5}">
                      <a16:colId xmlns:a16="http://schemas.microsoft.com/office/drawing/2014/main" val="4294570907"/>
                    </a:ext>
                  </a:extLst>
                </a:gridCol>
                <a:gridCol w="1472941">
                  <a:extLst>
                    <a:ext uri="{9D8B030D-6E8A-4147-A177-3AD203B41FA5}">
                      <a16:colId xmlns:a16="http://schemas.microsoft.com/office/drawing/2014/main" val="33344120"/>
                    </a:ext>
                  </a:extLst>
                </a:gridCol>
                <a:gridCol w="1530329">
                  <a:extLst>
                    <a:ext uri="{9D8B030D-6E8A-4147-A177-3AD203B41FA5}">
                      <a16:colId xmlns:a16="http://schemas.microsoft.com/office/drawing/2014/main" val="2857881391"/>
                    </a:ext>
                  </a:extLst>
                </a:gridCol>
                <a:gridCol w="1664232">
                  <a:extLst>
                    <a:ext uri="{9D8B030D-6E8A-4147-A177-3AD203B41FA5}">
                      <a16:colId xmlns:a16="http://schemas.microsoft.com/office/drawing/2014/main" val="248867841"/>
                    </a:ext>
                  </a:extLst>
                </a:gridCol>
              </a:tblGrid>
              <a:tr h="548640">
                <a:tc>
                  <a:txBody>
                    <a:bodyPr/>
                    <a:lstStyle/>
                    <a:p>
                      <a:pPr algn="ctr" fontAlgn="ctr"/>
                      <a:r>
                        <a:rPr lang="en-US" sz="1100" b="1" i="0" u="none" strike="noStrike">
                          <a:solidFill>
                            <a:srgbClr val="FFFFFF"/>
                          </a:solidFill>
                          <a:effectLst/>
                          <a:latin typeface="Calibri" panose="020F0502020204030204" pitchFamily="34" charset="0"/>
                        </a:rPr>
                        <a:t>Number</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5781"/>
                    </a:solidFill>
                  </a:tcPr>
                </a:tc>
                <a:tc>
                  <a:txBody>
                    <a:bodyPr/>
                    <a:lstStyle/>
                    <a:p>
                      <a:pPr algn="ctr" fontAlgn="ctr"/>
                      <a:r>
                        <a:rPr lang="en-US" sz="1100" b="1" i="0" u="none" strike="noStrike" dirty="0">
                          <a:solidFill>
                            <a:srgbClr val="FFFFFF"/>
                          </a:solidFill>
                          <a:effectLst/>
                          <a:latin typeface="Calibri" panose="020F0502020204030204" pitchFamily="34" charset="0"/>
                        </a:rPr>
                        <a:t>Question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5781"/>
                    </a:solidFill>
                  </a:tcPr>
                </a:tc>
                <a:tc>
                  <a:txBody>
                    <a:bodyPr/>
                    <a:lstStyle/>
                    <a:p>
                      <a:pPr algn="ctr" fontAlgn="ctr"/>
                      <a:r>
                        <a:rPr lang="en-US" sz="1100" b="1" i="0" u="none" strike="noStrike">
                          <a:solidFill>
                            <a:srgbClr val="FFFFFF"/>
                          </a:solidFill>
                          <a:effectLst/>
                          <a:latin typeface="Calibri" panose="020F0502020204030204" pitchFamily="34" charset="0"/>
                        </a:rPr>
                        <a:t>Response Count</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5781"/>
                    </a:solidFill>
                  </a:tcPr>
                </a:tc>
                <a:tc>
                  <a:txBody>
                    <a:bodyPr/>
                    <a:lstStyle/>
                    <a:p>
                      <a:pPr algn="ctr" fontAlgn="ctr"/>
                      <a:r>
                        <a:rPr lang="en-US" sz="1100" b="1" i="0" u="none" strike="noStrike" dirty="0">
                          <a:solidFill>
                            <a:srgbClr val="FFFFFF"/>
                          </a:solidFill>
                          <a:effectLst/>
                          <a:latin typeface="Calibri" panose="020F0502020204030204" pitchFamily="34" charset="0"/>
                        </a:rPr>
                        <a:t>Completion Rate</a:t>
                      </a:r>
                    </a:p>
                    <a:p>
                      <a:pPr algn="ctr" fontAlgn="ctr"/>
                      <a:r>
                        <a:rPr lang="en-US" sz="1100" b="1" i="0" u="none" strike="noStrike" dirty="0">
                          <a:solidFill>
                            <a:srgbClr val="FFFFFF"/>
                          </a:solidFill>
                          <a:effectLst/>
                          <a:latin typeface="Calibri" panose="020F0502020204030204" pitchFamily="34" charset="0"/>
                        </a:rPr>
                        <a:t>(all quiz takers)</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5781"/>
                    </a:solidFill>
                  </a:tcPr>
                </a:tc>
                <a:tc>
                  <a:txBody>
                    <a:bodyPr/>
                    <a:lstStyle/>
                    <a:p>
                      <a:pPr algn="ctr" fontAlgn="ctr"/>
                      <a:r>
                        <a:rPr lang="en-US" sz="1100" b="1" i="0" u="none" strike="noStrike" dirty="0">
                          <a:solidFill>
                            <a:srgbClr val="FFFFFF"/>
                          </a:solidFill>
                          <a:effectLst/>
                          <a:latin typeface="Calibri" panose="020F0502020204030204" pitchFamily="34" charset="0"/>
                        </a:rPr>
                        <a:t>Question to Question Drop Rate</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B5781"/>
                    </a:solidFill>
                  </a:tcPr>
                </a:tc>
                <a:extLst>
                  <a:ext uri="{0D108BD9-81ED-4DB2-BD59-A6C34878D82A}">
                    <a16:rowId xmlns:a16="http://schemas.microsoft.com/office/drawing/2014/main" val="4025071066"/>
                  </a:ext>
                </a:extLst>
              </a:tr>
              <a:tr h="182880">
                <a:tc>
                  <a:txBody>
                    <a:bodyPr/>
                    <a:lstStyle/>
                    <a:p>
                      <a:pPr algn="ctr" fontAlgn="b"/>
                      <a:r>
                        <a:rPr lang="en-US" sz="11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What are you looking for?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100.0%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N/A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4773666"/>
                  </a:ext>
                </a:extLst>
              </a:tr>
              <a:tr h="182880">
                <a:tc>
                  <a:txBody>
                    <a:bodyPr/>
                    <a:lstStyle/>
                    <a:p>
                      <a:pPr algn="ctr" fontAlgn="b"/>
                      <a:r>
                        <a:rPr lang="en-US" sz="11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What's your fit?</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475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95.0%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2668152"/>
                  </a:ext>
                </a:extLst>
              </a:tr>
              <a:tr h="182880">
                <a:tc>
                  <a:txBody>
                    <a:bodyPr/>
                    <a:lstStyle/>
                    <a:p>
                      <a:pPr algn="ctr" fontAlgn="b"/>
                      <a:r>
                        <a:rPr lang="en-US" sz="11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Which shapes do you like?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1838001"/>
                  </a:ext>
                </a:extLst>
              </a:tr>
              <a:tr h="182880">
                <a:tc>
                  <a:txBody>
                    <a:bodyPr/>
                    <a:lstStyle/>
                    <a:p>
                      <a:pPr algn="ctr" fontAlgn="b"/>
                      <a:r>
                        <a:rPr lang="en-US" sz="11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Which colors do you like?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361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72.2%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4638168"/>
                  </a:ext>
                </a:extLst>
              </a:tr>
              <a:tr h="182880">
                <a:tc>
                  <a:txBody>
                    <a:bodyPr/>
                    <a:lstStyle/>
                    <a:p>
                      <a:pPr algn="ctr" fontAlgn="b"/>
                      <a:r>
                        <a:rPr lang="en-US" sz="11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When was your last eye exam?</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270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Calibri" panose="020F0502020204030204" pitchFamily="34" charset="0"/>
                        </a:rPr>
                        <a:t>54.0%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Calibri" panose="020F0502020204030204" pitchFamily="34" charset="0"/>
                        </a:rPr>
                        <a:t>25.2%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387463"/>
                  </a:ext>
                </a:extLst>
              </a:tr>
            </a:tbl>
          </a:graphicData>
        </a:graphic>
      </p:graphicFrame>
    </p:spTree>
    <p:extLst>
      <p:ext uri="{BB962C8B-B14F-4D97-AF65-F5344CB8AC3E}">
        <p14:creationId xmlns:p14="http://schemas.microsoft.com/office/powerpoint/2010/main" val="391046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5324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4</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Funnel</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4" y="1201325"/>
            <a:ext cx="1835123" cy="1833000"/>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In order to understand the </a:t>
            </a:r>
            <a:r>
              <a:rPr lang="en-US" sz="1200" dirty="0" err="1">
                <a:latin typeface="Roboto"/>
                <a:ea typeface="Roboto"/>
                <a:cs typeface="Roboto"/>
                <a:sym typeface="Roboto"/>
              </a:rPr>
              <a:t>Warby</a:t>
            </a:r>
            <a:r>
              <a:rPr lang="en-US" sz="1200" dirty="0">
                <a:latin typeface="Roboto"/>
                <a:ea typeface="Roboto"/>
                <a:cs typeface="Roboto"/>
                <a:sym typeface="Roboto"/>
              </a:rPr>
              <a:t> Parker funnel and its tables, I used the code to generate tables. </a:t>
            </a:r>
          </a:p>
          <a:p>
            <a:pPr marR="0" lvl="0" algn="l" rtl="0">
              <a:lnSpc>
                <a:spcPct val="115000"/>
              </a:lnSpc>
              <a:spcBef>
                <a:spcPts val="0"/>
              </a:spcBef>
              <a:spcAft>
                <a:spcPts val="0"/>
              </a:spcAft>
              <a:buClr>
                <a:schemeClr val="dk1"/>
              </a:buClr>
              <a:buSzPts val="1100"/>
            </a:pPr>
            <a:endParaRPr sz="1200" b="0" i="0" u="none" strike="noStrike" cap="none" dirty="0">
              <a:solidFill>
                <a:srgbClr val="000000"/>
              </a:solidFill>
              <a:latin typeface="Roboto"/>
              <a:ea typeface="Roboto"/>
              <a:cs typeface="Roboto"/>
              <a:sym typeface="Roboto"/>
            </a:endParaRPr>
          </a:p>
        </p:txBody>
      </p:sp>
      <p:pic>
        <p:nvPicPr>
          <p:cNvPr id="4" name="Picture 3">
            <a:extLst>
              <a:ext uri="{FF2B5EF4-FFF2-40B4-BE49-F238E27FC236}">
                <a16:creationId xmlns:a16="http://schemas.microsoft.com/office/drawing/2014/main" id="{24091D88-2A5B-4254-88AB-E5A67D361F5F}"/>
              </a:ext>
            </a:extLst>
          </p:cNvPr>
          <p:cNvPicPr>
            <a:picLocks noChangeAspect="1"/>
          </p:cNvPicPr>
          <p:nvPr/>
        </p:nvPicPr>
        <p:blipFill>
          <a:blip r:embed="rId3"/>
          <a:stretch>
            <a:fillRect/>
          </a:stretch>
        </p:blipFill>
        <p:spPr>
          <a:xfrm>
            <a:off x="2013098" y="462742"/>
            <a:ext cx="7130902" cy="4218015"/>
          </a:xfrm>
          <a:prstGeom prst="rect">
            <a:avLst/>
          </a:prstGeom>
        </p:spPr>
      </p:pic>
    </p:spTree>
    <p:extLst>
      <p:ext uri="{BB962C8B-B14F-4D97-AF65-F5344CB8AC3E}">
        <p14:creationId xmlns:p14="http://schemas.microsoft.com/office/powerpoint/2010/main" val="2484627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5324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4</a:t>
            </a:r>
            <a:r>
              <a:rPr lang="en" sz="2400" b="1" i="0" u="none" strike="noStrike" cap="none" dirty="0">
                <a:solidFill>
                  <a:srgbClr val="295269"/>
                </a:solidFill>
                <a:latin typeface="Roboto"/>
                <a:ea typeface="Roboto"/>
                <a:cs typeface="Roboto"/>
                <a:sym typeface="Roboto"/>
              </a:rPr>
              <a:t>. </a:t>
            </a:r>
            <a:r>
              <a:rPr lang="en-US" sz="2400" b="1" i="0" u="none" strike="noStrike" cap="none" dirty="0">
                <a:solidFill>
                  <a:srgbClr val="295269"/>
                </a:solidFill>
                <a:latin typeface="Roboto"/>
                <a:ea typeface="Roboto"/>
                <a:cs typeface="Roboto"/>
                <a:sym typeface="Roboto"/>
              </a:rPr>
              <a:t>Funnel Table with Column Names</a:t>
            </a:r>
            <a:endParaRPr sz="2400" b="1" i="0" u="none" strike="noStrike" cap="none" dirty="0">
              <a:solidFill>
                <a:srgbClr val="295269"/>
              </a:solidFill>
              <a:latin typeface="Roboto"/>
              <a:ea typeface="Roboto"/>
              <a:cs typeface="Roboto"/>
              <a:sym typeface="Roboto"/>
            </a:endParaRPr>
          </a:p>
        </p:txBody>
      </p:sp>
      <p:graphicFrame>
        <p:nvGraphicFramePr>
          <p:cNvPr id="2" name="Diagram 1">
            <a:extLst>
              <a:ext uri="{FF2B5EF4-FFF2-40B4-BE49-F238E27FC236}">
                <a16:creationId xmlns:a16="http://schemas.microsoft.com/office/drawing/2014/main" id="{5BBA2204-A5C9-4FFD-BCE7-EC653B1ABAE9}"/>
              </a:ext>
            </a:extLst>
          </p:cNvPr>
          <p:cNvGraphicFramePr/>
          <p:nvPr>
            <p:extLst>
              <p:ext uri="{D42A27DB-BD31-4B8C-83A1-F6EECF244321}">
                <p14:modId xmlns:p14="http://schemas.microsoft.com/office/powerpoint/2010/main" val="3696519494"/>
              </p:ext>
            </p:extLst>
          </p:nvPr>
        </p:nvGraphicFramePr>
        <p:xfrm>
          <a:off x="772634" y="1190847"/>
          <a:ext cx="7513674" cy="3097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1887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15913" y="167422"/>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rgbClr val="295269"/>
                </a:solidFill>
                <a:latin typeface="Roboto"/>
                <a:ea typeface="Roboto"/>
                <a:cs typeface="Roboto"/>
                <a:sym typeface="Roboto"/>
              </a:rPr>
              <a:t>5</a:t>
            </a:r>
            <a:r>
              <a:rPr lang="en" sz="2400" b="1" i="0" u="none" strike="noStrike" cap="none" dirty="0">
                <a:solidFill>
                  <a:srgbClr val="295269"/>
                </a:solidFill>
                <a:latin typeface="Roboto"/>
                <a:ea typeface="Roboto"/>
                <a:cs typeface="Roboto"/>
                <a:sym typeface="Roboto"/>
              </a:rPr>
              <a:t>. </a:t>
            </a:r>
            <a:r>
              <a:rPr lang="en-US" sz="2400" b="1" dirty="0">
                <a:solidFill>
                  <a:srgbClr val="295269"/>
                </a:solidFill>
                <a:latin typeface="Roboto"/>
                <a:ea typeface="Roboto"/>
                <a:cs typeface="Roboto"/>
                <a:sym typeface="Roboto"/>
              </a:rPr>
              <a:t>Combined Funnel Table</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177975" y="1201325"/>
            <a:ext cx="4920900" cy="1833000"/>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Using the Left Join, you are able to combine the different tables to include the following fields</a:t>
            </a: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err="1">
                <a:latin typeface="Roboto"/>
                <a:ea typeface="Roboto"/>
                <a:cs typeface="Roboto"/>
                <a:sym typeface="Roboto"/>
              </a:rPr>
              <a:t>user_id</a:t>
            </a:r>
            <a:endParaRPr lang="en-US" sz="1200" dirty="0">
              <a:latin typeface="Roboto"/>
              <a:ea typeface="Roboto"/>
              <a:cs typeface="Roboto"/>
              <a:sym typeface="Roboto"/>
            </a:endParaRP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err="1">
                <a:latin typeface="Roboto"/>
                <a:ea typeface="Roboto"/>
                <a:cs typeface="Roboto"/>
                <a:sym typeface="Roboto"/>
              </a:rPr>
              <a:t>is_home_try_on</a:t>
            </a:r>
            <a:endParaRPr lang="en-US" sz="1200" dirty="0">
              <a:latin typeface="Roboto"/>
              <a:ea typeface="Roboto"/>
              <a:cs typeface="Roboto"/>
              <a:sym typeface="Roboto"/>
            </a:endParaRP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err="1">
                <a:latin typeface="Roboto"/>
                <a:ea typeface="Roboto"/>
                <a:cs typeface="Roboto"/>
                <a:sym typeface="Roboto"/>
              </a:rPr>
              <a:t>number_of_pairs</a:t>
            </a:r>
            <a:endParaRPr lang="en-US" sz="1200" dirty="0">
              <a:latin typeface="Roboto"/>
              <a:ea typeface="Roboto"/>
              <a:cs typeface="Roboto"/>
              <a:sym typeface="Roboto"/>
            </a:endParaRP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err="1">
                <a:latin typeface="Roboto"/>
                <a:ea typeface="Roboto"/>
                <a:cs typeface="Roboto"/>
                <a:sym typeface="Roboto"/>
              </a:rPr>
              <a:t>is_purchase</a:t>
            </a:r>
            <a:endParaRPr lang="en-US" sz="1200" dirty="0">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pic>
        <p:nvPicPr>
          <p:cNvPr id="4" name="Picture 3">
            <a:extLst>
              <a:ext uri="{FF2B5EF4-FFF2-40B4-BE49-F238E27FC236}">
                <a16:creationId xmlns:a16="http://schemas.microsoft.com/office/drawing/2014/main" id="{D79BBD3A-009F-42EC-BFCA-F294145EF7C3}"/>
              </a:ext>
            </a:extLst>
          </p:cNvPr>
          <p:cNvPicPr>
            <a:picLocks noChangeAspect="1"/>
          </p:cNvPicPr>
          <p:nvPr/>
        </p:nvPicPr>
        <p:blipFill>
          <a:blip r:embed="rId3"/>
          <a:stretch>
            <a:fillRect/>
          </a:stretch>
        </p:blipFill>
        <p:spPr>
          <a:xfrm>
            <a:off x="4528684" y="2686493"/>
            <a:ext cx="4296339" cy="2221079"/>
          </a:xfrm>
          <a:prstGeom prst="rect">
            <a:avLst/>
          </a:prstGeom>
        </p:spPr>
      </p:pic>
      <p:pic>
        <p:nvPicPr>
          <p:cNvPr id="5" name="Picture 4">
            <a:extLst>
              <a:ext uri="{FF2B5EF4-FFF2-40B4-BE49-F238E27FC236}">
                <a16:creationId xmlns:a16="http://schemas.microsoft.com/office/drawing/2014/main" id="{89234113-CAF4-4269-A617-4B36E6BAC533}"/>
              </a:ext>
            </a:extLst>
          </p:cNvPr>
          <p:cNvPicPr>
            <a:picLocks noChangeAspect="1"/>
          </p:cNvPicPr>
          <p:nvPr/>
        </p:nvPicPr>
        <p:blipFill>
          <a:blip r:embed="rId4"/>
          <a:stretch>
            <a:fillRect/>
          </a:stretch>
        </p:blipFill>
        <p:spPr>
          <a:xfrm>
            <a:off x="265531" y="2686493"/>
            <a:ext cx="4030021" cy="2221079"/>
          </a:xfrm>
          <a:prstGeom prst="rect">
            <a:avLst/>
          </a:prstGeom>
        </p:spPr>
      </p:pic>
    </p:spTree>
    <p:extLst>
      <p:ext uri="{BB962C8B-B14F-4D97-AF65-F5344CB8AC3E}">
        <p14:creationId xmlns:p14="http://schemas.microsoft.com/office/powerpoint/2010/main" val="325146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15324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rgbClr val="295269"/>
                </a:solidFill>
                <a:latin typeface="Roboto"/>
                <a:ea typeface="Roboto"/>
                <a:cs typeface="Roboto"/>
                <a:sym typeface="Roboto"/>
              </a:rPr>
              <a:t>6</a:t>
            </a:r>
            <a:r>
              <a:rPr lang="en" sz="2400" b="1" dirty="0">
                <a:solidFill>
                  <a:srgbClr val="295269"/>
                </a:solidFill>
                <a:latin typeface="Roboto"/>
                <a:ea typeface="Roboto"/>
                <a:cs typeface="Roboto"/>
                <a:sym typeface="Roboto"/>
              </a:rPr>
              <a:t>. Funnel Insignts</a:t>
            </a:r>
            <a:endParaRPr sz="2400" b="1" i="0" u="none" strike="noStrike" cap="none" dirty="0">
              <a:solidFill>
                <a:srgbClr val="295269"/>
              </a:solidFill>
              <a:latin typeface="Roboto"/>
              <a:ea typeface="Roboto"/>
              <a:cs typeface="Roboto"/>
              <a:sym typeface="Roboto"/>
            </a:endParaRPr>
          </a:p>
        </p:txBody>
      </p:sp>
      <p:sp>
        <p:nvSpPr>
          <p:cNvPr id="324" name="Shape 324"/>
          <p:cNvSpPr txBox="1"/>
          <p:nvPr/>
        </p:nvSpPr>
        <p:spPr>
          <a:xfrm>
            <a:off x="311700" y="1243856"/>
            <a:ext cx="5756900" cy="1833000"/>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R="0" lvl="0" algn="l" rtl="0">
              <a:lnSpc>
                <a:spcPct val="115000"/>
              </a:lnSpc>
              <a:spcBef>
                <a:spcPts val="0"/>
              </a:spcBef>
              <a:spcAft>
                <a:spcPts val="0"/>
              </a:spcAft>
              <a:buClr>
                <a:schemeClr val="dk1"/>
              </a:buClr>
              <a:buSzPts val="1100"/>
            </a:pPr>
            <a:r>
              <a:rPr lang="en-US" sz="1200" b="0" i="0" u="none" strike="noStrike" cap="none" dirty="0">
                <a:solidFill>
                  <a:srgbClr val="000000"/>
                </a:solidFill>
                <a:latin typeface="Roboto"/>
                <a:ea typeface="Roboto"/>
                <a:cs typeface="Roboto"/>
                <a:sym typeface="Roboto"/>
              </a:rPr>
              <a:t>The most interesting and actionable item that I found is that those who had no preference when shape is concerned have the highest turn from home try on to purchase. </a:t>
            </a:r>
            <a:r>
              <a:rPr lang="en-US" sz="1200" dirty="0">
                <a:latin typeface="Roboto"/>
                <a:ea typeface="Roboto"/>
                <a:cs typeface="Roboto"/>
                <a:sym typeface="Roboto"/>
              </a:rPr>
              <a:t>No preference just beat Rectangular to gain the home try on, but they we’re by far the highest to end in purchase. This may be because the glasses included in the box of denoted shapes are too similar where the No preference glasses would have an assortment of the other 3. I would always include a “</a:t>
            </a:r>
            <a:r>
              <a:rPr lang="en-US" sz="1200" dirty="0" err="1">
                <a:latin typeface="Roboto"/>
                <a:ea typeface="Roboto"/>
                <a:cs typeface="Roboto"/>
                <a:sym typeface="Roboto"/>
              </a:rPr>
              <a:t>Warby</a:t>
            </a:r>
            <a:r>
              <a:rPr lang="en-US" sz="1200" dirty="0">
                <a:latin typeface="Roboto"/>
                <a:ea typeface="Roboto"/>
                <a:cs typeface="Roboto"/>
                <a:sym typeface="Roboto"/>
              </a:rPr>
              <a:t> Parker pick” of a completely different shape just so the customer can see another option to compare a real difference against.</a:t>
            </a:r>
            <a:endParaRPr sz="1200" b="0" i="0" u="none" strike="noStrike" cap="none" dirty="0">
              <a:solidFill>
                <a:srgbClr val="000000"/>
              </a:solidFill>
              <a:latin typeface="Roboto"/>
              <a:ea typeface="Roboto"/>
              <a:cs typeface="Roboto"/>
              <a:sym typeface="Roboto"/>
            </a:endParaRPr>
          </a:p>
        </p:txBody>
      </p:sp>
      <p:pic>
        <p:nvPicPr>
          <p:cNvPr id="5" name="Picture 4">
            <a:extLst>
              <a:ext uri="{FF2B5EF4-FFF2-40B4-BE49-F238E27FC236}">
                <a16:creationId xmlns:a16="http://schemas.microsoft.com/office/drawing/2014/main" id="{97D76BA1-7B8C-40A2-8AE6-52CE86EAA2B6}"/>
              </a:ext>
            </a:extLst>
          </p:cNvPr>
          <p:cNvPicPr>
            <a:picLocks noChangeAspect="1"/>
          </p:cNvPicPr>
          <p:nvPr/>
        </p:nvPicPr>
        <p:blipFill>
          <a:blip r:embed="rId3"/>
          <a:stretch>
            <a:fillRect/>
          </a:stretch>
        </p:blipFill>
        <p:spPr>
          <a:xfrm>
            <a:off x="258383" y="3486714"/>
            <a:ext cx="5610789" cy="1303133"/>
          </a:xfrm>
          <a:prstGeom prst="rect">
            <a:avLst/>
          </a:prstGeom>
        </p:spPr>
      </p:pic>
      <p:pic>
        <p:nvPicPr>
          <p:cNvPr id="6" name="Picture 5">
            <a:extLst>
              <a:ext uri="{FF2B5EF4-FFF2-40B4-BE49-F238E27FC236}">
                <a16:creationId xmlns:a16="http://schemas.microsoft.com/office/drawing/2014/main" id="{4A42051B-3172-465F-B041-52D95B3A0371}"/>
              </a:ext>
            </a:extLst>
          </p:cNvPr>
          <p:cNvPicPr>
            <a:picLocks noChangeAspect="1"/>
          </p:cNvPicPr>
          <p:nvPr/>
        </p:nvPicPr>
        <p:blipFill>
          <a:blip r:embed="rId4"/>
          <a:stretch>
            <a:fillRect/>
          </a:stretch>
        </p:blipFill>
        <p:spPr>
          <a:xfrm>
            <a:off x="5982586" y="786809"/>
            <a:ext cx="2881883" cy="4010174"/>
          </a:xfrm>
          <a:prstGeom prst="rect">
            <a:avLst/>
          </a:prstGeom>
        </p:spPr>
      </p:pic>
    </p:spTree>
    <p:extLst>
      <p:ext uri="{BB962C8B-B14F-4D97-AF65-F5344CB8AC3E}">
        <p14:creationId xmlns:p14="http://schemas.microsoft.com/office/powerpoint/2010/main" val="2475539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65531" y="363725"/>
            <a:ext cx="8520600" cy="837600"/>
          </a:xfrm>
          <a:prstGeom prst="rect">
            <a:avLst/>
          </a:prstGeom>
          <a:noFill/>
          <a:ln>
            <a:noFill/>
          </a:ln>
        </p:spPr>
        <p:txBody>
          <a:bodyPr spcFirstLastPara="1" wrap="square" lIns="91425" tIns="91425" rIns="91425" bIns="91425" anchor="b" anchorCtr="0">
            <a:noAutofit/>
          </a:bodyPr>
          <a:lstStyle/>
          <a:p>
            <a:pPr lvl="0">
              <a:buSzPts val="2400"/>
            </a:pPr>
            <a:r>
              <a:rPr lang="en-US" sz="2400" b="1" dirty="0">
                <a:solidFill>
                  <a:srgbClr val="295269"/>
                </a:solidFill>
                <a:latin typeface="Roboto"/>
                <a:ea typeface="Roboto"/>
                <a:cs typeface="Roboto"/>
                <a:sym typeface="Roboto"/>
              </a:rPr>
              <a:t>6. Funnel Insights</a:t>
            </a:r>
          </a:p>
        </p:txBody>
      </p:sp>
      <p:sp>
        <p:nvSpPr>
          <p:cNvPr id="324" name="Shape 324"/>
          <p:cNvSpPr txBox="1"/>
          <p:nvPr/>
        </p:nvSpPr>
        <p:spPr>
          <a:xfrm>
            <a:off x="177975" y="1201325"/>
            <a:ext cx="4920900" cy="1833000"/>
          </a:xfrm>
          <a:prstGeom prst="rect">
            <a:avLst/>
          </a:prstGeom>
          <a:noFill/>
          <a:ln w="9525" cap="flat" cmpd="sng">
            <a:solidFill>
              <a:schemeClr val="bg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Using the quiz info, I was curious to see what were the most popular options were. I would promote these to the top of any marketing efforts.</a:t>
            </a: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a:latin typeface="Roboto"/>
                <a:ea typeface="Roboto"/>
                <a:cs typeface="Roboto"/>
                <a:sym typeface="Roboto"/>
              </a:rPr>
              <a:t>Shape = Rectangle</a:t>
            </a: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a:latin typeface="Roboto"/>
                <a:ea typeface="Roboto"/>
                <a:cs typeface="Roboto"/>
                <a:sym typeface="Roboto"/>
              </a:rPr>
              <a:t>Style = Women’s</a:t>
            </a:r>
          </a:p>
          <a:p>
            <a:pPr marL="228600" marR="0" lvl="0" indent="-228600" algn="l" rtl="0">
              <a:lnSpc>
                <a:spcPct val="115000"/>
              </a:lnSpc>
              <a:spcBef>
                <a:spcPts val="0"/>
              </a:spcBef>
              <a:spcAft>
                <a:spcPts val="0"/>
              </a:spcAft>
              <a:buClr>
                <a:schemeClr val="dk1"/>
              </a:buClr>
              <a:buSzPts val="1100"/>
              <a:buFont typeface="+mj-lt"/>
              <a:buAutoNum type="arabicPeriod"/>
            </a:pPr>
            <a:r>
              <a:rPr lang="en-US" sz="1200" dirty="0">
                <a:latin typeface="Roboto"/>
                <a:ea typeface="Roboto"/>
                <a:cs typeface="Roboto"/>
                <a:sym typeface="Roboto"/>
              </a:rPr>
              <a:t>Fit = Narrow</a:t>
            </a:r>
          </a:p>
          <a:p>
            <a:pPr marL="228600" lvl="0" indent="-228600">
              <a:lnSpc>
                <a:spcPct val="115000"/>
              </a:lnSpc>
              <a:buClr>
                <a:schemeClr val="dk1"/>
              </a:buClr>
              <a:buSzPts val="1100"/>
              <a:buFont typeface="+mj-lt"/>
              <a:buAutoNum type="arabicPeriod"/>
            </a:pPr>
            <a:r>
              <a:rPr lang="en-US" sz="1200" dirty="0">
                <a:latin typeface="Roboto"/>
                <a:ea typeface="Roboto"/>
                <a:cs typeface="Roboto"/>
                <a:sym typeface="Roboto"/>
              </a:rPr>
              <a:t>Color = Tortoise</a:t>
            </a:r>
          </a:p>
          <a:p>
            <a:pPr marL="0" marR="0" lvl="0" indent="0" algn="l" rtl="0">
              <a:lnSpc>
                <a:spcPct val="115000"/>
              </a:lnSpc>
              <a:spcBef>
                <a:spcPts val="0"/>
              </a:spcBef>
              <a:spcAft>
                <a:spcPts val="0"/>
              </a:spcAft>
              <a:buClr>
                <a:schemeClr val="dk1"/>
              </a:buClr>
              <a:buSzPts val="1100"/>
              <a:buFont typeface="Arial"/>
              <a:buNone/>
            </a:pPr>
            <a:endParaRPr sz="1200" b="0" i="0" u="none" strike="noStrike" cap="none" dirty="0">
              <a:solidFill>
                <a:srgbClr val="000000"/>
              </a:solidFill>
              <a:latin typeface="Roboto"/>
              <a:ea typeface="Roboto"/>
              <a:cs typeface="Roboto"/>
              <a:sym typeface="Roboto"/>
            </a:endParaRPr>
          </a:p>
        </p:txBody>
      </p:sp>
      <p:pic>
        <p:nvPicPr>
          <p:cNvPr id="2" name="Picture 1">
            <a:extLst>
              <a:ext uri="{FF2B5EF4-FFF2-40B4-BE49-F238E27FC236}">
                <a16:creationId xmlns:a16="http://schemas.microsoft.com/office/drawing/2014/main" id="{62CFFDAE-093A-46C9-87F1-F010A142B3FB}"/>
              </a:ext>
            </a:extLst>
          </p:cNvPr>
          <p:cNvPicPr>
            <a:picLocks noChangeAspect="1"/>
          </p:cNvPicPr>
          <p:nvPr/>
        </p:nvPicPr>
        <p:blipFill>
          <a:blip r:embed="rId3"/>
          <a:stretch>
            <a:fillRect/>
          </a:stretch>
        </p:blipFill>
        <p:spPr>
          <a:xfrm>
            <a:off x="5568946" y="1255797"/>
            <a:ext cx="2812024" cy="1529933"/>
          </a:xfrm>
          <a:prstGeom prst="rect">
            <a:avLst/>
          </a:prstGeom>
        </p:spPr>
      </p:pic>
      <p:pic>
        <p:nvPicPr>
          <p:cNvPr id="3" name="Picture 2">
            <a:extLst>
              <a:ext uri="{FF2B5EF4-FFF2-40B4-BE49-F238E27FC236}">
                <a16:creationId xmlns:a16="http://schemas.microsoft.com/office/drawing/2014/main" id="{74EB8863-44A5-4814-ADF4-559B2F481825}"/>
              </a:ext>
            </a:extLst>
          </p:cNvPr>
          <p:cNvPicPr>
            <a:picLocks noChangeAspect="1"/>
          </p:cNvPicPr>
          <p:nvPr/>
        </p:nvPicPr>
        <p:blipFill>
          <a:blip r:embed="rId4"/>
          <a:stretch>
            <a:fillRect/>
          </a:stretch>
        </p:blipFill>
        <p:spPr>
          <a:xfrm>
            <a:off x="5568946" y="3052377"/>
            <a:ext cx="2812024" cy="1529933"/>
          </a:xfrm>
          <a:prstGeom prst="rect">
            <a:avLst/>
          </a:prstGeom>
        </p:spPr>
      </p:pic>
    </p:spTree>
    <p:extLst>
      <p:ext uri="{BB962C8B-B14F-4D97-AF65-F5344CB8AC3E}">
        <p14:creationId xmlns:p14="http://schemas.microsoft.com/office/powerpoint/2010/main" val="1743657116"/>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544</Words>
  <Application>Microsoft Office PowerPoint</Application>
  <PresentationFormat>On-screen Show (16:9)</PresentationFormat>
  <Paragraphs>85</Paragraphs>
  <Slides>9</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vt:i4>
      </vt:variant>
    </vt:vector>
  </HeadingPairs>
  <TitlesOfParts>
    <vt:vector size="17" baseType="lpstr">
      <vt:lpstr>Calibri</vt:lpstr>
      <vt:lpstr>Dosis</vt:lpstr>
      <vt:lpstr>Roboto Thin</vt:lpstr>
      <vt:lpstr>Roboto</vt:lpstr>
      <vt:lpstr>Roboto Black</vt:lpstr>
      <vt:lpstr>Arial</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lang</dc:creator>
  <cp:lastModifiedBy>peter lang</cp:lastModifiedBy>
  <cp:revision>15</cp:revision>
  <dcterms:modified xsi:type="dcterms:W3CDTF">2018-07-17T00:13:44Z</dcterms:modified>
</cp:coreProperties>
</file>